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Override5.xml" ContentType="application/vnd.openxmlformats-officedocument.themeOverrid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7.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8.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9.xml" ContentType="application/vnd.openxmlformats-officedocument.theme+xml"/>
  <Override PartName="/ppt/theme/themeOverride10.xml" ContentType="application/vnd.openxmlformats-officedocument.themeOverrid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0.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1.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2.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3.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4.xml" ContentType="application/vnd.openxmlformats-officedocument.theme+xml"/>
  <Override PartName="/ppt/theme/themeOverride11.xml" ContentType="application/vnd.openxmlformats-officedocument.themeOverrid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5.xml" ContentType="application/vnd.openxmlformats-officedocument.theme+xml"/>
  <Override PartName="/ppt/theme/themeOverride12.xml" ContentType="application/vnd.openxmlformats-officedocument.themeOverrid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16.xml" ContentType="application/vnd.openxmlformats-officedocument.them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17.xml" ContentType="application/vnd.openxmlformats-officedocument.them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18.xml" ContentType="application/vnd.openxmlformats-officedocument.them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5" r:id="rId3"/>
    <p:sldMasterId id="2147483953" r:id="rId4"/>
    <p:sldMasterId id="2147483978" r:id="rId5"/>
    <p:sldMasterId id="2147483993" r:id="rId6"/>
    <p:sldMasterId id="2147484011" r:id="rId7"/>
    <p:sldMasterId id="2147484026" r:id="rId8"/>
    <p:sldMasterId id="2147484041" r:id="rId9"/>
    <p:sldMasterId id="2147484056" r:id="rId10"/>
    <p:sldMasterId id="2147484072" r:id="rId11"/>
    <p:sldMasterId id="2147484086" r:id="rId12"/>
    <p:sldMasterId id="2147484100" r:id="rId13"/>
    <p:sldMasterId id="2147484114" r:id="rId14"/>
    <p:sldMasterId id="2147484129" r:id="rId15"/>
    <p:sldMasterId id="2147484144" r:id="rId16"/>
    <p:sldMasterId id="2147484165" r:id="rId17"/>
    <p:sldMasterId id="2147484186" r:id="rId18"/>
  </p:sldMasterIdLst>
  <p:notesMasterIdLst>
    <p:notesMasterId r:id="rId51"/>
  </p:notesMasterIdLst>
  <p:handoutMasterIdLst>
    <p:handoutMasterId r:id="rId52"/>
  </p:handoutMasterIdLst>
  <p:sldIdLst>
    <p:sldId id="256" r:id="rId19"/>
    <p:sldId id="444" r:id="rId20"/>
    <p:sldId id="441" r:id="rId21"/>
    <p:sldId id="442" r:id="rId22"/>
    <p:sldId id="455" r:id="rId23"/>
    <p:sldId id="456" r:id="rId24"/>
    <p:sldId id="342" r:id="rId25"/>
    <p:sldId id="457" r:id="rId26"/>
    <p:sldId id="375" r:id="rId27"/>
    <p:sldId id="454" r:id="rId28"/>
    <p:sldId id="460" r:id="rId29"/>
    <p:sldId id="461" r:id="rId30"/>
    <p:sldId id="459" r:id="rId31"/>
    <p:sldId id="462" r:id="rId32"/>
    <p:sldId id="463" r:id="rId33"/>
    <p:sldId id="458" r:id="rId34"/>
    <p:sldId id="465" r:id="rId35"/>
    <p:sldId id="466" r:id="rId36"/>
    <p:sldId id="449" r:id="rId37"/>
    <p:sldId id="450" r:id="rId38"/>
    <p:sldId id="451" r:id="rId39"/>
    <p:sldId id="468" r:id="rId40"/>
    <p:sldId id="469" r:id="rId41"/>
    <p:sldId id="464" r:id="rId42"/>
    <p:sldId id="470" r:id="rId43"/>
    <p:sldId id="471" r:id="rId44"/>
    <p:sldId id="417" r:id="rId45"/>
    <p:sldId id="438" r:id="rId46"/>
    <p:sldId id="472" r:id="rId47"/>
    <p:sldId id="419" r:id="rId48"/>
    <p:sldId id="473" r:id="rId49"/>
    <p:sldId id="474" r:id="rId50"/>
  </p:sldIdLst>
  <p:sldSz cx="9144000" cy="6858000" type="screen4x3"/>
  <p:notesSz cx="6858000" cy="929005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6">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00"/>
    <a:srgbClr val="FFFFFF"/>
    <a:srgbClr val="ECECEC"/>
    <a:srgbClr val="B4B4B4"/>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397" autoAdjust="0"/>
    <p:restoredTop sz="72101" autoAdjust="0"/>
  </p:normalViewPr>
  <p:slideViewPr>
    <p:cSldViewPr snapToGrid="0">
      <p:cViewPr varScale="1">
        <p:scale>
          <a:sx n="88" d="100"/>
          <a:sy n="88" d="100"/>
        </p:scale>
        <p:origin x="1236" y="66"/>
      </p:cViewPr>
      <p:guideLst>
        <p:guide orient="horz" pos="2160"/>
        <p:guide pos="2880"/>
      </p:guideLst>
    </p:cSldViewPr>
  </p:slideViewPr>
  <p:outlineViewPr>
    <p:cViewPr>
      <p:scale>
        <a:sx n="33" d="100"/>
        <a:sy n="33" d="100"/>
      </p:scale>
      <p:origin x="0" y="10560"/>
    </p:cViewPr>
  </p:outlineViewPr>
  <p:notesTextViewPr>
    <p:cViewPr>
      <p:scale>
        <a:sx n="1" d="1"/>
        <a:sy n="1" d="1"/>
      </p:scale>
      <p:origin x="0" y="0"/>
    </p:cViewPr>
  </p:notesTextViewPr>
  <p:sorterViewPr>
    <p:cViewPr varScale="1">
      <p:scale>
        <a:sx n="1" d="1"/>
        <a:sy n="1" d="1"/>
      </p:scale>
      <p:origin x="0" y="-3030"/>
    </p:cViewPr>
  </p:sorterViewPr>
  <p:notesViewPr>
    <p:cSldViewPr snapToGrid="0">
      <p:cViewPr>
        <p:scale>
          <a:sx n="80" d="100"/>
          <a:sy n="80" d="100"/>
        </p:scale>
        <p:origin x="4002" y="426"/>
      </p:cViewPr>
      <p:guideLst>
        <p:guide orient="horz" pos="2926"/>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B8A9F64-5BAB-49ED-956A-B0E82B066DC7}" type="datetimeFigureOut">
              <a:rPr lang="en-US"/>
              <a:pPr>
                <a:defRPr/>
              </a:pPr>
              <a:t>8/5/2015</a:t>
            </a:fld>
            <a:endParaRPr lang="en-US"/>
          </a:p>
        </p:txBody>
      </p:sp>
      <p:sp>
        <p:nvSpPr>
          <p:cNvPr id="4" name="Footer Placeholder 3"/>
          <p:cNvSpPr>
            <a:spLocks noGrp="1"/>
          </p:cNvSpPr>
          <p:nvPr>
            <p:ph type="ftr" sz="quarter" idx="2"/>
          </p:nvPr>
        </p:nvSpPr>
        <p:spPr>
          <a:xfrm>
            <a:off x="0" y="882332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82332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DA1E5D7-4C64-4B0B-AF42-390D032928AF}" type="slidenum">
              <a:rPr lang="en-US"/>
              <a:pPr>
                <a:defRPr/>
              </a:pPr>
              <a:t>‹#›</a:t>
            </a:fld>
            <a:endParaRPr lang="en-US"/>
          </a:p>
        </p:txBody>
      </p:sp>
    </p:spTree>
    <p:extLst>
      <p:ext uri="{BB962C8B-B14F-4D97-AF65-F5344CB8AC3E}">
        <p14:creationId xmlns:p14="http://schemas.microsoft.com/office/powerpoint/2010/main" val="2065400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8357A7D-643D-4D25-A31F-16E76C5EF701}" type="datetimeFigureOut">
              <a:rPr lang="en-US"/>
              <a:pPr>
                <a:defRPr/>
              </a:pPr>
              <a:t>8/5/2015</a:t>
            </a:fld>
            <a:endParaRPr lang="en-US"/>
          </a:p>
        </p:txBody>
      </p:sp>
      <p:sp>
        <p:nvSpPr>
          <p:cNvPr id="4" name="Slide Image Placeholder 3"/>
          <p:cNvSpPr>
            <a:spLocks noGrp="1" noRot="1" noChangeAspect="1"/>
          </p:cNvSpPr>
          <p:nvPr>
            <p:ph type="sldImg" idx="2"/>
          </p:nvPr>
        </p:nvSpPr>
        <p:spPr>
          <a:xfrm>
            <a:off x="1108075" y="696913"/>
            <a:ext cx="4641850" cy="34829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3250"/>
            <a:ext cx="5486400" cy="4179888"/>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332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332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833DB44-664A-433E-9129-372F92B8C9AA}" type="slidenum">
              <a:rPr lang="en-US"/>
              <a:pPr>
                <a:defRPr/>
              </a:pPr>
              <a:t>‹#›</a:t>
            </a:fld>
            <a:endParaRPr lang="en-US"/>
          </a:p>
        </p:txBody>
      </p:sp>
    </p:spTree>
    <p:extLst>
      <p:ext uri="{BB962C8B-B14F-4D97-AF65-F5344CB8AC3E}">
        <p14:creationId xmlns:p14="http://schemas.microsoft.com/office/powerpoint/2010/main" val="10255037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727839-B95E-40EC-A296-D8045C18E347}"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2279406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1" u="none" strike="noStrike" kern="1200" baseline="0" dirty="0" smtClean="0">
                <a:solidFill>
                  <a:schemeClr val="tx1"/>
                </a:solidFill>
                <a:latin typeface="+mn-lt"/>
                <a:ea typeface="+mn-ea"/>
                <a:cs typeface="+mn-cs"/>
              </a:rPr>
              <a:t>Coinsurance and Deductible Carryover</a:t>
            </a:r>
          </a:p>
          <a:p>
            <a:r>
              <a:rPr lang="en-US" sz="1200" b="0" i="0" u="none" strike="noStrike" kern="1200" baseline="0" dirty="0" smtClean="0">
                <a:solidFill>
                  <a:schemeClr val="tx1"/>
                </a:solidFill>
                <a:latin typeface="+mn-lt"/>
                <a:ea typeface="+mn-ea"/>
                <a:cs typeface="+mn-cs"/>
              </a:rPr>
              <a:t>In the event that a group health plan changes insurers in mid-year, employees must be fully credited</a:t>
            </a:r>
          </a:p>
          <a:p>
            <a:r>
              <a:rPr lang="en-US" sz="1200" b="0" i="0" u="none" strike="noStrike" kern="1200" baseline="0" dirty="0" smtClean="0">
                <a:solidFill>
                  <a:schemeClr val="tx1"/>
                </a:solidFill>
                <a:latin typeface="+mn-lt"/>
                <a:ea typeface="+mn-ea"/>
                <a:cs typeface="+mn-cs"/>
              </a:rPr>
              <a:t>with all expenses that have accumulated toward the annual deductible and/or out-of-pocket limit. This</a:t>
            </a:r>
          </a:p>
          <a:p>
            <a:r>
              <a:rPr lang="en-US" sz="1200" b="0" i="0" u="none" strike="noStrike" kern="1200" baseline="0" dirty="0" smtClean="0">
                <a:solidFill>
                  <a:schemeClr val="tx1"/>
                </a:solidFill>
                <a:latin typeface="+mn-lt"/>
                <a:ea typeface="+mn-ea"/>
                <a:cs typeface="+mn-cs"/>
              </a:rPr>
              <a:t>includes copayments for prescription medications in companion or stand-alone prescription drug plans.</a:t>
            </a:r>
          </a:p>
          <a:p>
            <a:r>
              <a:rPr lang="en-US" sz="1200" b="1" i="1" u="none" strike="noStrike" kern="1200" baseline="0" dirty="0" smtClean="0">
                <a:solidFill>
                  <a:schemeClr val="tx1"/>
                </a:solidFill>
                <a:latin typeface="+mn-lt"/>
                <a:ea typeface="+mn-ea"/>
                <a:cs typeface="+mn-cs"/>
              </a:rPr>
              <a:t>Reinstatement for Military Personnel</a:t>
            </a:r>
          </a:p>
          <a:p>
            <a:r>
              <a:rPr lang="en-US" sz="1200" b="0" i="0" u="none" strike="noStrike" kern="1200" baseline="0" dirty="0" smtClean="0">
                <a:solidFill>
                  <a:schemeClr val="tx1"/>
                </a:solidFill>
                <a:latin typeface="+mn-lt"/>
                <a:ea typeface="+mn-ea"/>
                <a:cs typeface="+mn-cs"/>
              </a:rPr>
              <a:t>If an employer discontinued health coverage during deployment, federal law requires an individual be</a:t>
            </a:r>
          </a:p>
          <a:p>
            <a:r>
              <a:rPr lang="en-US" sz="1200" b="0" i="0" u="none" strike="noStrike" kern="1200" baseline="0" dirty="0" smtClean="0">
                <a:solidFill>
                  <a:schemeClr val="tx1"/>
                </a:solidFill>
                <a:latin typeface="+mn-lt"/>
                <a:ea typeface="+mn-ea"/>
                <a:cs typeface="+mn-cs"/>
              </a:rPr>
              <a:t>allowed to resume plan membership without any type of waiting period as long as notice is given to the</a:t>
            </a:r>
          </a:p>
          <a:p>
            <a:r>
              <a:rPr lang="en-US" sz="1200" b="0" i="0" u="none" strike="noStrike" kern="1200" baseline="0" dirty="0" smtClean="0">
                <a:solidFill>
                  <a:schemeClr val="tx1"/>
                </a:solidFill>
                <a:latin typeface="+mn-lt"/>
                <a:ea typeface="+mn-ea"/>
                <a:cs typeface="+mn-cs"/>
              </a:rPr>
              <a:t>insurance company directly after your military deployment.</a:t>
            </a:r>
          </a:p>
          <a:p>
            <a:r>
              <a:rPr lang="en-US" sz="1200" b="1" i="1" u="none" strike="noStrike" kern="1200" baseline="0" dirty="0" smtClean="0">
                <a:solidFill>
                  <a:schemeClr val="tx1"/>
                </a:solidFill>
                <a:latin typeface="+mn-lt"/>
                <a:ea typeface="+mn-ea"/>
                <a:cs typeface="+mn-cs"/>
              </a:rPr>
              <a:t>No Loss-No Gain for Existing Claims and Pre-existing Conditions</a:t>
            </a:r>
          </a:p>
          <a:p>
            <a:r>
              <a:rPr lang="en-US" sz="1200" b="0" i="0" u="none" strike="noStrike" kern="1200" baseline="0" dirty="0" smtClean="0">
                <a:solidFill>
                  <a:schemeClr val="tx1"/>
                </a:solidFill>
                <a:latin typeface="+mn-lt"/>
                <a:ea typeface="+mn-ea"/>
                <a:cs typeface="+mn-cs"/>
              </a:rPr>
              <a:t>The No Loss-No Gain legislation requires that when group health insurance is being replaced,</a:t>
            </a:r>
          </a:p>
          <a:p>
            <a:r>
              <a:rPr lang="en-US" sz="1200" b="0" i="0" u="none" strike="noStrike" kern="1200" baseline="0" dirty="0" smtClean="0">
                <a:solidFill>
                  <a:schemeClr val="tx1"/>
                </a:solidFill>
                <a:latin typeface="+mn-lt"/>
                <a:ea typeface="+mn-ea"/>
                <a:cs typeface="+mn-cs"/>
              </a:rPr>
              <a:t>ongoing claims under the former policy must continue to be paid under the new policy, overriding</a:t>
            </a:r>
          </a:p>
          <a:p>
            <a:r>
              <a:rPr lang="en-US" sz="1200" b="0" i="0" u="none" strike="noStrike" kern="1200" baseline="0" dirty="0" smtClean="0">
                <a:solidFill>
                  <a:schemeClr val="tx1"/>
                </a:solidFill>
                <a:latin typeface="+mn-lt"/>
                <a:ea typeface="+mn-ea"/>
                <a:cs typeface="+mn-cs"/>
              </a:rPr>
              <a:t>any preexisting conditions exclusion and establishing mandatory risk transfer. This is also known as a</a:t>
            </a:r>
          </a:p>
          <a:p>
            <a:r>
              <a:rPr lang="en-US" sz="1200" b="0" i="0" u="none" strike="noStrike" kern="1200" baseline="0" dirty="0" smtClean="0">
                <a:solidFill>
                  <a:schemeClr val="tx1"/>
                </a:solidFill>
                <a:latin typeface="+mn-lt"/>
                <a:ea typeface="+mn-ea"/>
                <a:cs typeface="+mn-cs"/>
              </a:rPr>
              <a:t>Hold-Harmless Agreement, when the replacing insurer assumes the claims liability relieving the original</a:t>
            </a:r>
          </a:p>
          <a:p>
            <a:r>
              <a:rPr lang="en-US" sz="1200" b="0" i="0" u="none" strike="noStrike" kern="1200" baseline="0" dirty="0" smtClean="0">
                <a:solidFill>
                  <a:schemeClr val="tx1"/>
                </a:solidFill>
                <a:latin typeface="+mn-lt"/>
                <a:ea typeface="+mn-ea"/>
                <a:cs typeface="+mn-cs"/>
              </a:rPr>
              <a:t>insurer of any present or future liability of the claim.</a:t>
            </a:r>
          </a:p>
          <a:p>
            <a:r>
              <a:rPr lang="en-US" sz="1200" b="1" i="1" u="none" strike="noStrike" kern="1200" baseline="0" dirty="0" smtClean="0">
                <a:solidFill>
                  <a:schemeClr val="tx1"/>
                </a:solidFill>
                <a:latin typeface="+mn-lt"/>
                <a:ea typeface="+mn-ea"/>
                <a:cs typeface="+mn-cs"/>
              </a:rPr>
              <a:t>Events that Terminate Coverage</a:t>
            </a:r>
          </a:p>
          <a:p>
            <a:r>
              <a:rPr lang="en-US" sz="1200" b="0" i="0" u="none" strike="noStrike" kern="1200" baseline="0" dirty="0" smtClean="0">
                <a:solidFill>
                  <a:schemeClr val="tx1"/>
                </a:solidFill>
                <a:latin typeface="+mn-lt"/>
                <a:ea typeface="+mn-ea"/>
                <a:cs typeface="+mn-cs"/>
              </a:rPr>
              <a:t>Group coverage may be terminated for an employee if employment is terminated, the employee no</a:t>
            </a:r>
          </a:p>
          <a:p>
            <a:r>
              <a:rPr lang="en-US" sz="1200" b="0" i="0" u="none" strike="noStrike" kern="1200" baseline="0" dirty="0" smtClean="0">
                <a:solidFill>
                  <a:schemeClr val="tx1"/>
                </a:solidFill>
                <a:latin typeface="+mn-lt"/>
                <a:ea typeface="+mn-ea"/>
                <a:cs typeface="+mn-cs"/>
              </a:rPr>
              <a:t>longer meets eligibility requirements (becomes part-time) or if the group contract is terminated.</a:t>
            </a:r>
            <a:endParaRPr lang="en-US" b="1" i="1" dirty="0" smtClean="0"/>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DA46CF-FDA6-43B6-9037-639A47A0F6EB}"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1838649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Group Life Insurance - Group life insurance provides coverage to a group of individuals under one master policy.</a:t>
            </a:r>
          </a:p>
          <a:p>
            <a:endParaRPr lang="en-US" dirty="0"/>
          </a:p>
          <a:p>
            <a:r>
              <a:rPr lang="en-US" dirty="0"/>
              <a:t> The Employer is issued the Master Policy  and the employees are issued  Certificates of Insurance which is their Evidence of Coverage . The certificate  </a:t>
            </a:r>
            <a:r>
              <a:rPr lang="en-US" b="1" i="1" dirty="0"/>
              <a:t>provides a summary of benefits</a:t>
            </a:r>
            <a:endParaRPr lang="en-US" b="1" i="1" dirty="0" smtClean="0"/>
          </a:p>
          <a:p>
            <a:r>
              <a:rPr lang="en-US" dirty="0"/>
              <a:t>Evidence of insurability not required if  the members sign up during  the enrollment period</a:t>
            </a:r>
          </a:p>
          <a:p>
            <a:endParaRPr lang="en-US" dirty="0" smtClean="0"/>
          </a:p>
          <a:p>
            <a:r>
              <a:rPr lang="en-US" dirty="0" smtClean="0"/>
              <a:t>Employer group plans have a probationary period designed to protect against adverse selection. This is a period of time after the employee is hired that they must wait before enrolling in the group plan. This protects both the employer and insurer from an individual joining a group who has a preexisting condition. Coverage does not begin until the probationary period is over.</a:t>
            </a:r>
          </a:p>
        </p:txBody>
      </p:sp>
      <p:sp>
        <p:nvSpPr>
          <p:cNvPr id="4" name="Slide Number Placeholder 3"/>
          <p:cNvSpPr>
            <a:spLocks noGrp="1"/>
          </p:cNvSpPr>
          <p:nvPr>
            <p:ph type="sldNum" sz="quarter" idx="10"/>
          </p:nvPr>
        </p:nvSpPr>
        <p:spPr/>
        <p:txBody>
          <a:bodyPr/>
          <a:lstStyle/>
          <a:p>
            <a:pPr>
              <a:defRPr/>
            </a:pPr>
            <a:fld id="{B809B75B-D219-48B5-9073-6E0DB18C1E17}"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2631595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Group Life Insurance - Group life insurance provides coverage to a group of individuals under one master policy.</a:t>
            </a:r>
          </a:p>
          <a:p>
            <a:endParaRPr lang="en-US" dirty="0"/>
          </a:p>
          <a:p>
            <a:r>
              <a:rPr lang="en-US" dirty="0"/>
              <a:t> The Employer is issued the Master Policy  and the employees are issued  Certificates of Insurance which is their Evidence of Coverage . The certificate  </a:t>
            </a:r>
            <a:r>
              <a:rPr lang="en-US" b="1" i="1" dirty="0"/>
              <a:t>provides a summary of benefits</a:t>
            </a:r>
            <a:endParaRPr lang="en-US" b="1" i="1" dirty="0" smtClean="0"/>
          </a:p>
          <a:p>
            <a:r>
              <a:rPr lang="en-US" dirty="0"/>
              <a:t>Evidence of insurability not required if  the members sign up during  the enrollment period</a:t>
            </a:r>
          </a:p>
          <a:p>
            <a:endParaRPr lang="en-US" dirty="0" smtClean="0"/>
          </a:p>
          <a:p>
            <a:r>
              <a:rPr lang="en-US" dirty="0" smtClean="0"/>
              <a:t>Employer group plans have a probationary period designed to protect against adverse selection. This is a period of time after the employee is hired that they must wait before enrolling in the group plan. This protects both the employer and insurer from an individual joining a group who has a preexisting condition. Coverage does not begin until the probationary period is over.</a:t>
            </a:r>
          </a:p>
        </p:txBody>
      </p:sp>
      <p:sp>
        <p:nvSpPr>
          <p:cNvPr id="4" name="Slide Number Placeholder 3"/>
          <p:cNvSpPr>
            <a:spLocks noGrp="1"/>
          </p:cNvSpPr>
          <p:nvPr>
            <p:ph type="sldNum" sz="quarter" idx="10"/>
          </p:nvPr>
        </p:nvSpPr>
        <p:spPr/>
        <p:txBody>
          <a:bodyPr/>
          <a:lstStyle/>
          <a:p>
            <a:pPr>
              <a:defRPr/>
            </a:pPr>
            <a:fld id="{B809B75B-D219-48B5-9073-6E0DB18C1E17}"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4261920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i="1" u="none" strike="noStrike" kern="1200" baseline="0" dirty="0" smtClean="0">
                <a:solidFill>
                  <a:schemeClr val="tx1"/>
                </a:solidFill>
                <a:latin typeface="+mn-lt"/>
                <a:ea typeface="+mn-ea"/>
                <a:cs typeface="+mn-cs"/>
              </a:rPr>
              <a:t>Coinsurance and Deductible Carryover</a:t>
            </a:r>
          </a:p>
          <a:p>
            <a:r>
              <a:rPr lang="en-US" sz="1200" b="0" i="0" u="none" strike="noStrike" kern="1200" baseline="0" dirty="0" smtClean="0">
                <a:solidFill>
                  <a:schemeClr val="tx1"/>
                </a:solidFill>
                <a:latin typeface="+mn-lt"/>
                <a:ea typeface="+mn-ea"/>
                <a:cs typeface="+mn-cs"/>
              </a:rPr>
              <a:t>In the event that a group health plan changes insurers in mid-year, employees must be fully credited</a:t>
            </a:r>
          </a:p>
          <a:p>
            <a:r>
              <a:rPr lang="en-US" sz="1200" b="0" i="0" u="none" strike="noStrike" kern="1200" baseline="0" dirty="0" smtClean="0">
                <a:solidFill>
                  <a:schemeClr val="tx1"/>
                </a:solidFill>
                <a:latin typeface="+mn-lt"/>
                <a:ea typeface="+mn-ea"/>
                <a:cs typeface="+mn-cs"/>
              </a:rPr>
              <a:t>with all expenses that have accumulated toward the annual deductible and/or out-of-pocket limit. This</a:t>
            </a:r>
          </a:p>
          <a:p>
            <a:r>
              <a:rPr lang="en-US" sz="1200" b="0" i="0" u="none" strike="noStrike" kern="1200" baseline="0" dirty="0" smtClean="0">
                <a:solidFill>
                  <a:schemeClr val="tx1"/>
                </a:solidFill>
                <a:latin typeface="+mn-lt"/>
                <a:ea typeface="+mn-ea"/>
                <a:cs typeface="+mn-cs"/>
              </a:rPr>
              <a:t>includes copayments for prescription medications in companion or stand-alone prescription drug plans.</a:t>
            </a:r>
          </a:p>
          <a:p>
            <a:r>
              <a:rPr lang="en-US" sz="1200" b="1" i="1" u="none" strike="noStrike" kern="1200" baseline="0" dirty="0" smtClean="0">
                <a:solidFill>
                  <a:schemeClr val="tx1"/>
                </a:solidFill>
                <a:latin typeface="+mn-lt"/>
                <a:ea typeface="+mn-ea"/>
                <a:cs typeface="+mn-cs"/>
              </a:rPr>
              <a:t>Reinstatement for Military Personnel</a:t>
            </a:r>
          </a:p>
          <a:p>
            <a:r>
              <a:rPr lang="en-US" sz="1200" b="0" i="0" u="none" strike="noStrike" kern="1200" baseline="0" dirty="0" smtClean="0">
                <a:solidFill>
                  <a:schemeClr val="tx1"/>
                </a:solidFill>
                <a:latin typeface="+mn-lt"/>
                <a:ea typeface="+mn-ea"/>
                <a:cs typeface="+mn-cs"/>
              </a:rPr>
              <a:t>If an employer discontinued health coverage during deployment, federal law requires an individual be</a:t>
            </a:r>
          </a:p>
          <a:p>
            <a:r>
              <a:rPr lang="en-US" sz="1200" b="0" i="0" u="none" strike="noStrike" kern="1200" baseline="0" dirty="0" smtClean="0">
                <a:solidFill>
                  <a:schemeClr val="tx1"/>
                </a:solidFill>
                <a:latin typeface="+mn-lt"/>
                <a:ea typeface="+mn-ea"/>
                <a:cs typeface="+mn-cs"/>
              </a:rPr>
              <a:t>allowed to resume plan membership without any type of waiting period as long as notice is given to the</a:t>
            </a:r>
          </a:p>
          <a:p>
            <a:r>
              <a:rPr lang="en-US" sz="1200" b="0" i="0" u="none" strike="noStrike" kern="1200" baseline="0" dirty="0" smtClean="0">
                <a:solidFill>
                  <a:schemeClr val="tx1"/>
                </a:solidFill>
                <a:latin typeface="+mn-lt"/>
                <a:ea typeface="+mn-ea"/>
                <a:cs typeface="+mn-cs"/>
              </a:rPr>
              <a:t>insurance company directly after your military deployment.</a:t>
            </a:r>
          </a:p>
          <a:p>
            <a:r>
              <a:rPr lang="en-US" sz="1200" b="1" i="1" u="none" strike="noStrike" kern="1200" baseline="0" dirty="0" smtClean="0">
                <a:solidFill>
                  <a:schemeClr val="tx1"/>
                </a:solidFill>
                <a:latin typeface="+mn-lt"/>
                <a:ea typeface="+mn-ea"/>
                <a:cs typeface="+mn-cs"/>
              </a:rPr>
              <a:t>No Loss-No Gain for Existing Claims and Pre-existing Conditions</a:t>
            </a:r>
          </a:p>
          <a:p>
            <a:r>
              <a:rPr lang="en-US" sz="1200" b="0" i="0" u="none" strike="noStrike" kern="1200" baseline="0" dirty="0" smtClean="0">
                <a:solidFill>
                  <a:schemeClr val="tx1"/>
                </a:solidFill>
                <a:latin typeface="+mn-lt"/>
                <a:ea typeface="+mn-ea"/>
                <a:cs typeface="+mn-cs"/>
              </a:rPr>
              <a:t>The No Loss-No Gain legislation requires that when group health insurance is being replaced,</a:t>
            </a:r>
          </a:p>
          <a:p>
            <a:r>
              <a:rPr lang="en-US" sz="1200" b="0" i="0" u="none" strike="noStrike" kern="1200" baseline="0" dirty="0" smtClean="0">
                <a:solidFill>
                  <a:schemeClr val="tx1"/>
                </a:solidFill>
                <a:latin typeface="+mn-lt"/>
                <a:ea typeface="+mn-ea"/>
                <a:cs typeface="+mn-cs"/>
              </a:rPr>
              <a:t>ongoing claims under the former policy must continue to be paid under the new policy, overriding</a:t>
            </a:r>
          </a:p>
          <a:p>
            <a:r>
              <a:rPr lang="en-US" sz="1200" b="0" i="0" u="none" strike="noStrike" kern="1200" baseline="0" dirty="0" smtClean="0">
                <a:solidFill>
                  <a:schemeClr val="tx1"/>
                </a:solidFill>
                <a:latin typeface="+mn-lt"/>
                <a:ea typeface="+mn-ea"/>
                <a:cs typeface="+mn-cs"/>
              </a:rPr>
              <a:t>any preexisting conditions exclusion and establishing mandatory risk transfer. This is also known as a</a:t>
            </a:r>
          </a:p>
          <a:p>
            <a:r>
              <a:rPr lang="en-US" sz="1200" b="0" i="0" u="none" strike="noStrike" kern="1200" baseline="0" dirty="0" smtClean="0">
                <a:solidFill>
                  <a:schemeClr val="tx1"/>
                </a:solidFill>
                <a:latin typeface="+mn-lt"/>
                <a:ea typeface="+mn-ea"/>
                <a:cs typeface="+mn-cs"/>
              </a:rPr>
              <a:t>Hold-Harmless Agreement, when the replacing insurer assumes the claims liability relieving the original</a:t>
            </a:r>
          </a:p>
          <a:p>
            <a:r>
              <a:rPr lang="en-US" sz="1200" b="0" i="0" u="none" strike="noStrike" kern="1200" baseline="0" dirty="0" smtClean="0">
                <a:solidFill>
                  <a:schemeClr val="tx1"/>
                </a:solidFill>
                <a:latin typeface="+mn-lt"/>
                <a:ea typeface="+mn-ea"/>
                <a:cs typeface="+mn-cs"/>
              </a:rPr>
              <a:t>insurer of any present or future liability of the claim.</a:t>
            </a:r>
          </a:p>
          <a:p>
            <a:r>
              <a:rPr lang="en-US" sz="1200" b="1" i="1" u="none" strike="noStrike" kern="1200" baseline="0" dirty="0" smtClean="0">
                <a:solidFill>
                  <a:schemeClr val="tx1"/>
                </a:solidFill>
                <a:latin typeface="+mn-lt"/>
                <a:ea typeface="+mn-ea"/>
                <a:cs typeface="+mn-cs"/>
              </a:rPr>
              <a:t>Events that Terminate Coverage</a:t>
            </a:r>
          </a:p>
          <a:p>
            <a:r>
              <a:rPr lang="en-US" sz="1200" b="0" i="0" u="none" strike="noStrike" kern="1200" baseline="0" dirty="0" smtClean="0">
                <a:solidFill>
                  <a:schemeClr val="tx1"/>
                </a:solidFill>
                <a:latin typeface="+mn-lt"/>
                <a:ea typeface="+mn-ea"/>
                <a:cs typeface="+mn-cs"/>
              </a:rPr>
              <a:t>Group coverage may be terminated for an employee if employment is terminated, the employee no</a:t>
            </a:r>
          </a:p>
          <a:p>
            <a:r>
              <a:rPr lang="en-US" sz="1200" b="0" i="0" u="none" strike="noStrike" kern="1200" baseline="0" dirty="0" smtClean="0">
                <a:solidFill>
                  <a:schemeClr val="tx1"/>
                </a:solidFill>
                <a:latin typeface="+mn-lt"/>
                <a:ea typeface="+mn-ea"/>
                <a:cs typeface="+mn-cs"/>
              </a:rPr>
              <a:t>longer meets eligibility requirements (becomes part-time) or if the group contract is terminated.</a:t>
            </a:r>
            <a:endParaRPr lang="en-US" b="1" i="1" dirty="0" smtClean="0"/>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DA46CF-FDA6-43B6-9037-639A47A0F6EB}" type="slidenum">
              <a:rPr lang="en-US" smtClean="0"/>
              <a:pPr fontAlgn="base">
                <a:spcBef>
                  <a:spcPct val="0"/>
                </a:spcBef>
                <a:spcAft>
                  <a:spcPct val="0"/>
                </a:spcAft>
                <a:defRPr/>
              </a:pPr>
              <a:t>13</a:t>
            </a:fld>
            <a:endParaRPr lang="en-US" smtClean="0"/>
          </a:p>
        </p:txBody>
      </p:sp>
    </p:spTree>
    <p:extLst>
      <p:ext uri="{BB962C8B-B14F-4D97-AF65-F5344CB8AC3E}">
        <p14:creationId xmlns:p14="http://schemas.microsoft.com/office/powerpoint/2010/main" val="2420191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Most group life insurance plans are annual renewable term.  This type of plan can maximize coverage at the lowest premium. Group premiums are recalculated every year.</a:t>
            </a:r>
          </a:p>
          <a:p>
            <a:r>
              <a:rPr lang="en-US" dirty="0"/>
              <a:t>If an employee is terminated, they have 31 days upon termination to convert the group term into individual permanent insurance without evidence of insurability.</a:t>
            </a:r>
          </a:p>
          <a:p>
            <a:r>
              <a:rPr lang="en-US" b="1" i="1" dirty="0"/>
              <a:t> Premiums will be higher on the individual policy since the insurer takes into consideration most conversions take place because the individual is not insurable</a:t>
            </a:r>
          </a:p>
        </p:txBody>
      </p:sp>
      <p:sp>
        <p:nvSpPr>
          <p:cNvPr id="4" name="Slide Number Placeholder 3"/>
          <p:cNvSpPr>
            <a:spLocks noGrp="1"/>
          </p:cNvSpPr>
          <p:nvPr>
            <p:ph type="sldNum" sz="quarter" idx="10"/>
          </p:nvPr>
        </p:nvSpPr>
        <p:spPr/>
        <p:txBody>
          <a:bodyPr/>
          <a:lstStyle/>
          <a:p>
            <a:pPr>
              <a:defRPr/>
            </a:pPr>
            <a:fld id="{B809B75B-D219-48B5-9073-6E0DB18C1E17}"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3148440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Most group life insurance plans are annual renewable term.  This type of plan can maximize coverage at the lowest premium. Group premiums are recalculated every year.</a:t>
            </a:r>
          </a:p>
          <a:p>
            <a:r>
              <a:rPr lang="en-US" dirty="0"/>
              <a:t>If an employee is terminated, they have 31 days upon termination to convert the group term into individual permanent insurance without evidence of insurability.</a:t>
            </a:r>
          </a:p>
          <a:p>
            <a:r>
              <a:rPr lang="en-US" b="1" i="1" dirty="0"/>
              <a:t> Premiums will be higher on the individual policy since the insurer takes into consideration most conversions take place because the individual is not insurable</a:t>
            </a:r>
          </a:p>
        </p:txBody>
      </p:sp>
      <p:sp>
        <p:nvSpPr>
          <p:cNvPr id="4" name="Slide Number Placeholder 3"/>
          <p:cNvSpPr>
            <a:spLocks noGrp="1"/>
          </p:cNvSpPr>
          <p:nvPr>
            <p:ph type="sldNum" sz="quarter" idx="10"/>
          </p:nvPr>
        </p:nvSpPr>
        <p:spPr/>
        <p:txBody>
          <a:bodyPr/>
          <a:lstStyle/>
          <a:p>
            <a:pPr>
              <a:defRPr/>
            </a:pPr>
            <a:fld id="{B809B75B-D219-48B5-9073-6E0DB18C1E17}"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345620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r>
              <a:rPr lang="en-US" dirty="0"/>
              <a:t>New employees are usually eligible to enroll after a probationary or waiting period. Once the waiting period is over, the employee has 30 days to enroll during an enrollment period.</a:t>
            </a:r>
          </a:p>
          <a:p>
            <a:r>
              <a:rPr lang="en-US" dirty="0" smtClean="0"/>
              <a:t>Persons who fail</a:t>
            </a:r>
            <a:r>
              <a:rPr lang="en-US" baseline="0" dirty="0" smtClean="0"/>
              <a:t> to enroll when first eligible may be required to complete underwriting or will have to wait for the next open enrollment period, which usually occurs one or two months prior to the end of the policy year.</a:t>
            </a:r>
          </a:p>
          <a:p>
            <a:r>
              <a:rPr lang="en-US" baseline="0" dirty="0" smtClean="0"/>
              <a:t>Mid-term enrollments into a group health insurance plan may be allowed when certain “life changes” occur. This can include adding a spouse or children following a marriage, birth, or adoption. </a:t>
            </a:r>
          </a:p>
          <a:p>
            <a:r>
              <a:rPr lang="en-US" dirty="0" smtClean="0"/>
              <a:t>If a plan offers coverage to dependents, eligible dependents include spouse and all children, natural and adopted, married and unmarried up to age 26. It is not required that a group health plan offer coverage to dependents.</a:t>
            </a:r>
          </a:p>
          <a:p>
            <a:r>
              <a:rPr lang="en-US" baseline="0" dirty="0" smtClean="0"/>
              <a:t>Nonduplication</a:t>
            </a:r>
            <a:r>
              <a:rPr lang="en-US" dirty="0" smtClean="0"/>
              <a:t> and coordination of benefits is a method of determining primary and secondary coverage by more than one </a:t>
            </a:r>
            <a:r>
              <a:rPr lang="en-US" dirty="0"/>
              <a:t>group policy. The plan that covers a person as an employee is that person’s primary coverage, and coverage under their spouse’s plan is secondary. In the event children are covered by more than one group plan, the “birthday rule” applies. Under the birthday rule, the plan covering the parent whose birthday occurs first in the calendar year will be the children’s primary coverage. Secondary carriers will only pay claims that are not covered or are not paid in full by the primary carrier, and only to the extent that the claim would be paid if the secondary carrier was in the primary position, such as deductibles, copayments, and/or coinsurance.</a:t>
            </a:r>
            <a:endParaRPr lang="en-US" baseline="0" dirty="0" smtClean="0"/>
          </a:p>
        </p:txBody>
      </p:sp>
      <p:sp>
        <p:nvSpPr>
          <p:cNvPr id="4" name="Slide Number Placeholder 3"/>
          <p:cNvSpPr>
            <a:spLocks noGrp="1"/>
          </p:cNvSpPr>
          <p:nvPr>
            <p:ph type="sldNum" sz="quarter" idx="10"/>
          </p:nvPr>
        </p:nvSpPr>
        <p:spPr/>
        <p:txBody>
          <a:bodyPr/>
          <a:lstStyle/>
          <a:p>
            <a:pPr>
              <a:defRPr/>
            </a:pPr>
            <a:fld id="{B809B75B-D219-48B5-9073-6E0DB18C1E17}" type="slidenum">
              <a:rPr lang="en-US" smtClean="0"/>
              <a:pPr>
                <a:defRPr/>
              </a:pPr>
              <a:t>16</a:t>
            </a:fld>
            <a:endParaRPr lang="en-US"/>
          </a:p>
        </p:txBody>
      </p:sp>
    </p:spTree>
    <p:extLst>
      <p:ext uri="{BB962C8B-B14F-4D97-AF65-F5344CB8AC3E}">
        <p14:creationId xmlns:p14="http://schemas.microsoft.com/office/powerpoint/2010/main" val="3290411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r>
              <a:rPr lang="en-US" dirty="0"/>
              <a:t>New employees are usually eligible to enroll after a probationary or waiting period. Once the waiting period is over, the employee has 30 days to enroll during an enrollment period.</a:t>
            </a:r>
          </a:p>
          <a:p>
            <a:r>
              <a:rPr lang="en-US" dirty="0" smtClean="0"/>
              <a:t>Persons who fail</a:t>
            </a:r>
            <a:r>
              <a:rPr lang="en-US" baseline="0" dirty="0" smtClean="0"/>
              <a:t> to enroll when first eligible may be required to complete underwriting or will have to wait for the next open enrollment period, which usually occurs one or two months prior to the end of the policy year.</a:t>
            </a:r>
          </a:p>
          <a:p>
            <a:r>
              <a:rPr lang="en-US" baseline="0" dirty="0" smtClean="0"/>
              <a:t>Mid-term enrollments into a group health insurance plan may be allowed when certain “life changes” occur. This can include adding a spouse or children following a marriage, birth, or adoption. </a:t>
            </a:r>
          </a:p>
          <a:p>
            <a:r>
              <a:rPr lang="en-US" dirty="0" smtClean="0"/>
              <a:t>If a plan offers coverage to dependents, eligible dependents include spouse and all children, natural and adopted, married and unmarried up to age 26. It is not required that a group health plan offer coverage to dependents.</a:t>
            </a:r>
          </a:p>
          <a:p>
            <a:r>
              <a:rPr lang="en-US" baseline="0" dirty="0" smtClean="0"/>
              <a:t>Nonduplication</a:t>
            </a:r>
            <a:r>
              <a:rPr lang="en-US" dirty="0" smtClean="0"/>
              <a:t> and coordination of benefits is a method of determining primary and secondary coverage by more than one </a:t>
            </a:r>
            <a:r>
              <a:rPr lang="en-US" dirty="0"/>
              <a:t>group policy. The plan that covers a person as an employee is that person’s primary coverage, and coverage under their spouse’s plan is secondary. In the event children are covered by more than one group plan, the “birthday rule” applies. Under the birthday rule, the plan covering the parent whose birthday occurs first in the calendar year will be the children’s primary coverage. Secondary carriers will only pay claims that are not covered or are not paid in full by the primary carrier, and only to the extent that the claim would be paid if the secondary carrier was in the primary position, such as deductibles, copayments, and/or coinsurance.</a:t>
            </a:r>
            <a:endParaRPr lang="en-US" baseline="0" dirty="0" smtClean="0"/>
          </a:p>
        </p:txBody>
      </p:sp>
      <p:sp>
        <p:nvSpPr>
          <p:cNvPr id="4" name="Slide Number Placeholder 3"/>
          <p:cNvSpPr>
            <a:spLocks noGrp="1"/>
          </p:cNvSpPr>
          <p:nvPr>
            <p:ph type="sldNum" sz="quarter" idx="10"/>
          </p:nvPr>
        </p:nvSpPr>
        <p:spPr/>
        <p:txBody>
          <a:bodyPr/>
          <a:lstStyle/>
          <a:p>
            <a:pPr>
              <a:defRPr/>
            </a:pPr>
            <a:fld id="{B809B75B-D219-48B5-9073-6E0DB18C1E17}" type="slidenum">
              <a:rPr lang="en-US" smtClean="0"/>
              <a:pPr>
                <a:defRPr/>
              </a:pPr>
              <a:t>17</a:t>
            </a:fld>
            <a:endParaRPr lang="en-US"/>
          </a:p>
        </p:txBody>
      </p:sp>
    </p:spTree>
    <p:extLst>
      <p:ext uri="{BB962C8B-B14F-4D97-AF65-F5344CB8AC3E}">
        <p14:creationId xmlns:p14="http://schemas.microsoft.com/office/powerpoint/2010/main" val="2339155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r>
              <a:rPr lang="en-US" dirty="0"/>
              <a:t>New employees are usually eligible to enroll after a probationary or waiting period. Once the waiting period is over, the employee has 30 days to enroll during an enrollment period.</a:t>
            </a:r>
          </a:p>
          <a:p>
            <a:r>
              <a:rPr lang="en-US" dirty="0" smtClean="0"/>
              <a:t>Persons who fail</a:t>
            </a:r>
            <a:r>
              <a:rPr lang="en-US" baseline="0" dirty="0" smtClean="0"/>
              <a:t> to enroll when first eligible may be required to complete underwriting or will have to wait for the next open enrollment period, which usually occurs one or two months prior to the end of the policy year.</a:t>
            </a:r>
          </a:p>
          <a:p>
            <a:r>
              <a:rPr lang="en-US" baseline="0" dirty="0" smtClean="0"/>
              <a:t>Mid-term enrollments into a group health insurance plan may be allowed when certain “life changes” occur. This can include adding a spouse or children following a marriage, birth, or adoption. </a:t>
            </a:r>
          </a:p>
          <a:p>
            <a:r>
              <a:rPr lang="en-US" dirty="0" smtClean="0"/>
              <a:t>If a plan offers coverage to dependents, eligible dependents include spouse and all children, natural and adopted, married and unmarried up to age 26. It is not required that a group health plan offer coverage to dependents.</a:t>
            </a:r>
          </a:p>
          <a:p>
            <a:r>
              <a:rPr lang="en-US" baseline="0" dirty="0" smtClean="0"/>
              <a:t>Nonduplication</a:t>
            </a:r>
            <a:r>
              <a:rPr lang="en-US" dirty="0" smtClean="0"/>
              <a:t> and coordination of benefits is a method of determining primary and secondary coverage by more than one </a:t>
            </a:r>
            <a:r>
              <a:rPr lang="en-US" dirty="0"/>
              <a:t>group policy. The plan that covers a person as an employee is that person’s primary coverage, and coverage under their spouse’s plan is secondary. In the event children are covered by more than one group plan, the “birthday rule” applies. Under the birthday rule, the plan covering the parent whose birthday occurs first in the calendar year will be the children’s primary coverage. Secondary carriers will only pay claims that are not covered or are not paid in full by the primary carrier, and only to the extent that the claim would be paid if the secondary carrier was in the primary position, such as deductibles, copayments, and/or coinsurance.</a:t>
            </a:r>
            <a:endParaRPr lang="en-US" baseline="0" dirty="0" smtClean="0"/>
          </a:p>
        </p:txBody>
      </p:sp>
      <p:sp>
        <p:nvSpPr>
          <p:cNvPr id="4" name="Slide Number Placeholder 3"/>
          <p:cNvSpPr>
            <a:spLocks noGrp="1"/>
          </p:cNvSpPr>
          <p:nvPr>
            <p:ph type="sldNum" sz="quarter" idx="10"/>
          </p:nvPr>
        </p:nvSpPr>
        <p:spPr/>
        <p:txBody>
          <a:bodyPr/>
          <a:lstStyle/>
          <a:p>
            <a:pPr>
              <a:defRPr/>
            </a:pPr>
            <a:fld id="{B809B75B-D219-48B5-9073-6E0DB18C1E17}" type="slidenum">
              <a:rPr lang="en-US" smtClean="0"/>
              <a:pPr>
                <a:defRPr/>
              </a:pPr>
              <a:t>18</a:t>
            </a:fld>
            <a:endParaRPr lang="en-US"/>
          </a:p>
        </p:txBody>
      </p:sp>
    </p:spTree>
    <p:extLst>
      <p:ext uri="{BB962C8B-B14F-4D97-AF65-F5344CB8AC3E}">
        <p14:creationId xmlns:p14="http://schemas.microsoft.com/office/powerpoint/2010/main" val="1261020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baseline="30000" dirty="0" smtClean="0">
                <a:solidFill>
                  <a:schemeClr val="tx1"/>
                </a:solidFill>
                <a:latin typeface="+mn-lt"/>
                <a:ea typeface="+mn-ea"/>
                <a:cs typeface="+mn-cs"/>
              </a:rPr>
              <a:t>A  group health plan is an employee welfare benefit plan established or maintained by an employer or by an employee organization (such as a union), or both, that provides medical care for participants or their dependents directly or through insurance.</a:t>
            </a:r>
          </a:p>
          <a:p>
            <a:pPr rtl="0"/>
            <a:r>
              <a:rPr lang="en-US" sz="1200" b="0" i="0" u="none" strike="noStrike" kern="1200" baseline="30000" dirty="0" smtClean="0">
                <a:solidFill>
                  <a:schemeClr val="tx1"/>
                </a:solidFill>
                <a:latin typeface="+mn-lt"/>
                <a:ea typeface="+mn-ea"/>
                <a:cs typeface="+mn-cs"/>
              </a:rPr>
              <a:t>Most private sector health plans are covered by the Employee Retirement Income Security Act (ERISA). ERISA governs employer-sponsored employee retirement and welfare and benefit plans. Among other things, ERISA provides protections for participants and beneficiaries in employee benefit plans, including providing access to plan information. Also, those individuals who manage plans (and other fiduciaries) must meet certain standards of conduct under the fiduciary responsibilities specified in the law. An employer is required to provide a Summary Plan Description filed with the Department of Labor explaining benefits to the employee on an annual basis. An annual financial report must be filed with the IRS. </a:t>
            </a:r>
          </a:p>
          <a:p>
            <a:pPr rtl="0"/>
            <a:r>
              <a:rPr lang="en-US" sz="1200" baseline="0" dirty="0" smtClean="0"/>
              <a:t>  </a:t>
            </a:r>
          </a:p>
          <a:p>
            <a:endParaRPr lang="en-US" sz="1200" baseline="0" dirty="0" smtClean="0"/>
          </a:p>
        </p:txBody>
      </p:sp>
      <p:sp>
        <p:nvSpPr>
          <p:cNvPr id="4" name="Slide Number Placeholder 3"/>
          <p:cNvSpPr>
            <a:spLocks noGrp="1"/>
          </p:cNvSpPr>
          <p:nvPr>
            <p:ph type="sldNum" sz="quarter" idx="10"/>
          </p:nvPr>
        </p:nvSpPr>
        <p:spPr/>
        <p:txBody>
          <a:bodyPr/>
          <a:lstStyle/>
          <a:p>
            <a:pPr>
              <a:defRPr/>
            </a:pPr>
            <a:fld id="{B809B75B-D219-48B5-9073-6E0DB18C1E17}" type="slidenum">
              <a:rPr lang="en-US" smtClean="0"/>
              <a:pPr>
                <a:defRPr/>
              </a:pPr>
              <a:t>19</a:t>
            </a:fld>
            <a:endParaRPr lang="en-US"/>
          </a:p>
        </p:txBody>
      </p:sp>
    </p:spTree>
    <p:extLst>
      <p:ext uri="{BB962C8B-B14F-4D97-AF65-F5344CB8AC3E}">
        <p14:creationId xmlns:p14="http://schemas.microsoft.com/office/powerpoint/2010/main" val="3041341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Now</a:t>
            </a:r>
            <a:r>
              <a:rPr lang="en-US" baseline="0" dirty="0" smtClean="0"/>
              <a:t> we’re going to take a quick look at group health insurance issues.  The good news is that there is not a lot that’s different compared to our discussion of group life insurance.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833DB44-664A-433E-9129-372F92B8C9AA}" type="slidenum">
              <a:rPr lang="en-US" smtClean="0"/>
              <a:pPr>
                <a:defRPr/>
              </a:pPr>
              <a:t>2</a:t>
            </a:fld>
            <a:endParaRPr lang="en-US"/>
          </a:p>
        </p:txBody>
      </p:sp>
    </p:spTree>
    <p:extLst>
      <p:ext uri="{BB962C8B-B14F-4D97-AF65-F5344CB8AC3E}">
        <p14:creationId xmlns:p14="http://schemas.microsoft.com/office/powerpoint/2010/main" val="648691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t>Multiple Employer Trusts (METs) are entities formed by unrelated businesses in the same or related industrial classification. The trust is organized under a third-party administrator (TPA) or sponsor and allows for small to medium sized employers to combine their employees into a single, larger group in order to obtain more favorable life and health insurance premiums and increased benefits. (METs can also provide access to other employee benefit plans, such as defined contribution or defined benefit retirement plans).  Characteristics include:</a:t>
            </a:r>
          </a:p>
          <a:p>
            <a:r>
              <a:rPr lang="en-US" sz="1200" baseline="0" dirty="0" smtClean="0"/>
              <a:t>■	The sponsor or TPA develops the plan, sets the participation rules, and administers the plan.</a:t>
            </a:r>
          </a:p>
          <a:p>
            <a:r>
              <a:rPr lang="en-US" sz="1200" baseline="0" dirty="0" smtClean="0"/>
              <a:t>■	Due to the smaller size of the individual companies participating in the Trust, group health coverage is almost always fully insured and backed by an insurance company.</a:t>
            </a:r>
          </a:p>
          <a:p>
            <a:r>
              <a:rPr lang="en-US" sz="1200" baseline="0" dirty="0" smtClean="0"/>
              <a:t>■	The Trust gets the Master Policy.</a:t>
            </a:r>
          </a:p>
          <a:p>
            <a:endParaRPr lang="en-US" sz="1200" baseline="0" dirty="0" smtClean="0"/>
          </a:p>
        </p:txBody>
      </p:sp>
      <p:sp>
        <p:nvSpPr>
          <p:cNvPr id="4" name="Slide Number Placeholder 3"/>
          <p:cNvSpPr>
            <a:spLocks noGrp="1"/>
          </p:cNvSpPr>
          <p:nvPr>
            <p:ph type="sldNum" sz="quarter" idx="10"/>
          </p:nvPr>
        </p:nvSpPr>
        <p:spPr/>
        <p:txBody>
          <a:bodyPr/>
          <a:lstStyle/>
          <a:p>
            <a:pPr>
              <a:defRPr/>
            </a:pPr>
            <a:fld id="{B809B75B-D219-48B5-9073-6E0DB18C1E17}" type="slidenum">
              <a:rPr lang="en-US" smtClean="0"/>
              <a:pPr>
                <a:defRPr/>
              </a:pPr>
              <a:t>20</a:t>
            </a:fld>
            <a:endParaRPr lang="en-US"/>
          </a:p>
        </p:txBody>
      </p:sp>
    </p:spTree>
    <p:extLst>
      <p:ext uri="{BB962C8B-B14F-4D97-AF65-F5344CB8AC3E}">
        <p14:creationId xmlns:p14="http://schemas.microsoft.com/office/powerpoint/2010/main" val="2117992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30000" dirty="0" smtClean="0">
                <a:solidFill>
                  <a:schemeClr val="tx1"/>
                </a:solidFill>
                <a:latin typeface="+mn-lt"/>
                <a:ea typeface="+mn-ea"/>
                <a:cs typeface="+mn-cs"/>
              </a:rPr>
              <a:t>MEWAs are generally formed by larger employers for the purpose of obtaining more favorable rates for life and health insurance. These groups primarily consist of employers who self-fund their employees’ health insurance benefits</a:t>
            </a:r>
          </a:p>
          <a:p>
            <a:r>
              <a:rPr lang="en-US" sz="1200" baseline="0" dirty="0" smtClean="0"/>
              <a:t>The employer assumes responsibility for providing payment of its own employees’ claims through a TPA and do not have the safety net of the backing of an insurance company. </a:t>
            </a:r>
          </a:p>
          <a:p>
            <a:pPr rtl="0"/>
            <a:r>
              <a:rPr lang="en-US" sz="1800" b="0" i="0" u="none" strike="noStrike" kern="1200" baseline="30000" dirty="0" smtClean="0">
                <a:solidFill>
                  <a:schemeClr val="tx1"/>
                </a:solidFill>
                <a:latin typeface="+mn-lt"/>
                <a:ea typeface="+mn-ea"/>
                <a:cs typeface="+mn-cs"/>
              </a:rPr>
              <a:t>Labor Unions – The was a 1947 amendment to the National Labor Relations Act of 1937. Among the provisions of the Act, labor unions were permitted, under certain conditions, to establish primarily employer-funded trusts for the provision of health and welfare benefits to union members.  </a:t>
            </a:r>
          </a:p>
          <a:p>
            <a:pPr rtl="0"/>
            <a:r>
              <a:rPr lang="en-US" sz="1800" b="0" i="1" u="none" strike="noStrike" kern="1200" baseline="30000" dirty="0" smtClean="0">
                <a:solidFill>
                  <a:schemeClr val="tx1"/>
                </a:solidFill>
                <a:latin typeface="+mn-lt"/>
                <a:ea typeface="+mn-ea"/>
                <a:cs typeface="+mn-cs"/>
              </a:rPr>
              <a:t>Associations</a:t>
            </a:r>
          </a:p>
          <a:p>
            <a:pPr rtl="0"/>
            <a:r>
              <a:rPr lang="en-US" sz="1800" b="0" i="0" u="none" strike="noStrike" kern="1200" baseline="30000" dirty="0" smtClean="0">
                <a:solidFill>
                  <a:schemeClr val="tx1"/>
                </a:solidFill>
                <a:latin typeface="+mn-lt"/>
                <a:ea typeface="+mn-ea"/>
                <a:cs typeface="+mn-cs"/>
              </a:rPr>
              <a:t>The association must have a minimum number of members (usually 100) and be organized for a purpose other than buying insurance. Examples of such association groups would be teacher associations, trade associations, professional associations, and alumni associations. </a:t>
            </a:r>
          </a:p>
          <a:p>
            <a:endParaRPr lang="en-US" sz="1200" baseline="0" dirty="0" smtClean="0"/>
          </a:p>
        </p:txBody>
      </p:sp>
      <p:sp>
        <p:nvSpPr>
          <p:cNvPr id="4" name="Slide Number Placeholder 3"/>
          <p:cNvSpPr>
            <a:spLocks noGrp="1"/>
          </p:cNvSpPr>
          <p:nvPr>
            <p:ph type="sldNum" sz="quarter" idx="10"/>
          </p:nvPr>
        </p:nvSpPr>
        <p:spPr/>
        <p:txBody>
          <a:bodyPr/>
          <a:lstStyle/>
          <a:p>
            <a:pPr>
              <a:defRPr/>
            </a:pPr>
            <a:fld id="{B809B75B-D219-48B5-9073-6E0DB18C1E17}" type="slidenum">
              <a:rPr lang="en-US" smtClean="0"/>
              <a:pPr>
                <a:defRPr/>
              </a:pPr>
              <a:t>21</a:t>
            </a:fld>
            <a:endParaRPr lang="en-US"/>
          </a:p>
        </p:txBody>
      </p:sp>
    </p:spTree>
    <p:extLst>
      <p:ext uri="{BB962C8B-B14F-4D97-AF65-F5344CB8AC3E}">
        <p14:creationId xmlns:p14="http://schemas.microsoft.com/office/powerpoint/2010/main" val="1207626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30000" dirty="0" smtClean="0">
                <a:solidFill>
                  <a:schemeClr val="tx1"/>
                </a:solidFill>
                <a:latin typeface="+mn-lt"/>
                <a:ea typeface="+mn-ea"/>
                <a:cs typeface="+mn-cs"/>
              </a:rPr>
              <a:t>MEWAs are generally formed by larger employers for the purpose of obtaining more favorable rates for life and health insurance. These groups primarily consist of employers who self-fund their employees’ health insurance benefits</a:t>
            </a:r>
          </a:p>
          <a:p>
            <a:r>
              <a:rPr lang="en-US" sz="1200" baseline="0" dirty="0" smtClean="0"/>
              <a:t>The employer assumes responsibility for providing payment of its own employees’ claims through a TPA and do not have the safety net of the backing of an insurance company. </a:t>
            </a:r>
          </a:p>
          <a:p>
            <a:pPr rtl="0"/>
            <a:r>
              <a:rPr lang="en-US" sz="1800" b="0" i="0" u="none" strike="noStrike" kern="1200" baseline="30000" dirty="0" smtClean="0">
                <a:solidFill>
                  <a:schemeClr val="tx1"/>
                </a:solidFill>
                <a:latin typeface="+mn-lt"/>
                <a:ea typeface="+mn-ea"/>
                <a:cs typeface="+mn-cs"/>
              </a:rPr>
              <a:t>Labor Unions – The was a 1947 amendment to the National Labor Relations Act of 1937. Among the provisions of the Act, labor unions were permitted, under certain conditions, to establish primarily employer-funded trusts for the provision of health and welfare benefits to union members.  </a:t>
            </a:r>
          </a:p>
          <a:p>
            <a:pPr rtl="0"/>
            <a:r>
              <a:rPr lang="en-US" sz="1800" b="0" i="1" u="none" strike="noStrike" kern="1200" baseline="30000" dirty="0" smtClean="0">
                <a:solidFill>
                  <a:schemeClr val="tx1"/>
                </a:solidFill>
                <a:latin typeface="+mn-lt"/>
                <a:ea typeface="+mn-ea"/>
                <a:cs typeface="+mn-cs"/>
              </a:rPr>
              <a:t>Associations</a:t>
            </a:r>
          </a:p>
          <a:p>
            <a:pPr rtl="0"/>
            <a:r>
              <a:rPr lang="en-US" sz="1800" b="0" i="0" u="none" strike="noStrike" kern="1200" baseline="30000" dirty="0" smtClean="0">
                <a:solidFill>
                  <a:schemeClr val="tx1"/>
                </a:solidFill>
                <a:latin typeface="+mn-lt"/>
                <a:ea typeface="+mn-ea"/>
                <a:cs typeface="+mn-cs"/>
              </a:rPr>
              <a:t>The association must have a minimum number of members (usually 100) and be organized for a purpose other than buying insurance. Examples of such association groups would be teacher associations, trade associations, professional associations, and alumni associations. </a:t>
            </a:r>
          </a:p>
          <a:p>
            <a:endParaRPr lang="en-US" sz="1200" baseline="0" dirty="0" smtClean="0"/>
          </a:p>
        </p:txBody>
      </p:sp>
      <p:sp>
        <p:nvSpPr>
          <p:cNvPr id="4" name="Slide Number Placeholder 3"/>
          <p:cNvSpPr>
            <a:spLocks noGrp="1"/>
          </p:cNvSpPr>
          <p:nvPr>
            <p:ph type="sldNum" sz="quarter" idx="10"/>
          </p:nvPr>
        </p:nvSpPr>
        <p:spPr/>
        <p:txBody>
          <a:bodyPr/>
          <a:lstStyle/>
          <a:p>
            <a:pPr>
              <a:defRPr/>
            </a:pPr>
            <a:fld id="{B809B75B-D219-48B5-9073-6E0DB18C1E17}" type="slidenum">
              <a:rPr lang="en-US" smtClean="0"/>
              <a:pPr>
                <a:defRPr/>
              </a:pPr>
              <a:t>22</a:t>
            </a:fld>
            <a:endParaRPr lang="en-US"/>
          </a:p>
        </p:txBody>
      </p:sp>
    </p:spTree>
    <p:extLst>
      <p:ext uri="{BB962C8B-B14F-4D97-AF65-F5344CB8AC3E}">
        <p14:creationId xmlns:p14="http://schemas.microsoft.com/office/powerpoint/2010/main" val="531609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30000" dirty="0" smtClean="0">
                <a:solidFill>
                  <a:schemeClr val="tx1"/>
                </a:solidFill>
                <a:latin typeface="+mn-lt"/>
                <a:ea typeface="+mn-ea"/>
                <a:cs typeface="+mn-cs"/>
              </a:rPr>
              <a:t>MEWAs are generally formed by larger employers for the purpose of obtaining more favorable rates for life and health insurance. These groups primarily consist of employers who self-fund their employees’ health insurance benefits</a:t>
            </a:r>
          </a:p>
          <a:p>
            <a:r>
              <a:rPr lang="en-US" sz="1200" baseline="0" dirty="0" smtClean="0"/>
              <a:t>The employer assumes responsibility for providing payment of its own employees’ claims through a TPA and do not have the safety net of the backing of an insurance company. </a:t>
            </a:r>
          </a:p>
          <a:p>
            <a:pPr rtl="0"/>
            <a:r>
              <a:rPr lang="en-US" sz="1800" b="0" i="0" u="none" strike="noStrike" kern="1200" baseline="30000" dirty="0" smtClean="0">
                <a:solidFill>
                  <a:schemeClr val="tx1"/>
                </a:solidFill>
                <a:latin typeface="+mn-lt"/>
                <a:ea typeface="+mn-ea"/>
                <a:cs typeface="+mn-cs"/>
              </a:rPr>
              <a:t>Labor Unions – The was a 1947 amendment to the National Labor Relations Act of 1937. Among the provisions of the Act, labor unions were permitted, under certain conditions, to establish primarily employer-funded trusts for the provision of health and welfare benefits to union members.  </a:t>
            </a:r>
          </a:p>
          <a:p>
            <a:pPr rtl="0"/>
            <a:r>
              <a:rPr lang="en-US" sz="1800" b="0" i="1" u="none" strike="noStrike" kern="1200" baseline="30000" dirty="0" smtClean="0">
                <a:solidFill>
                  <a:schemeClr val="tx1"/>
                </a:solidFill>
                <a:latin typeface="+mn-lt"/>
                <a:ea typeface="+mn-ea"/>
                <a:cs typeface="+mn-cs"/>
              </a:rPr>
              <a:t>Associations</a:t>
            </a:r>
          </a:p>
          <a:p>
            <a:pPr rtl="0"/>
            <a:r>
              <a:rPr lang="en-US" sz="1800" b="0" i="0" u="none" strike="noStrike" kern="1200" baseline="30000" dirty="0" smtClean="0">
                <a:solidFill>
                  <a:schemeClr val="tx1"/>
                </a:solidFill>
                <a:latin typeface="+mn-lt"/>
                <a:ea typeface="+mn-ea"/>
                <a:cs typeface="+mn-cs"/>
              </a:rPr>
              <a:t>The association must have a minimum number of members (usually 100) and be organized for a purpose other than buying insurance. Examples of such association groups would be teacher associations, trade associations, professional associations, and alumni associations. </a:t>
            </a:r>
          </a:p>
          <a:p>
            <a:endParaRPr lang="en-US" sz="1200" baseline="0" dirty="0" smtClean="0"/>
          </a:p>
        </p:txBody>
      </p:sp>
      <p:sp>
        <p:nvSpPr>
          <p:cNvPr id="4" name="Slide Number Placeholder 3"/>
          <p:cNvSpPr>
            <a:spLocks noGrp="1"/>
          </p:cNvSpPr>
          <p:nvPr>
            <p:ph type="sldNum" sz="quarter" idx="10"/>
          </p:nvPr>
        </p:nvSpPr>
        <p:spPr/>
        <p:txBody>
          <a:bodyPr/>
          <a:lstStyle/>
          <a:p>
            <a:pPr>
              <a:defRPr/>
            </a:pPr>
            <a:fld id="{B809B75B-D219-48B5-9073-6E0DB18C1E17}" type="slidenum">
              <a:rPr lang="en-US" smtClean="0"/>
              <a:pPr>
                <a:defRPr/>
              </a:pPr>
              <a:t>23</a:t>
            </a:fld>
            <a:endParaRPr lang="en-US"/>
          </a:p>
        </p:txBody>
      </p:sp>
    </p:spTree>
    <p:extLst>
      <p:ext uri="{BB962C8B-B14F-4D97-AF65-F5344CB8AC3E}">
        <p14:creationId xmlns:p14="http://schemas.microsoft.com/office/powerpoint/2010/main" val="3072547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Most group life insurance plans are annual renewable term.  This type of plan can maximize coverage at the lowest premium. Group premiums are recalculated every year.</a:t>
            </a:r>
          </a:p>
          <a:p>
            <a:r>
              <a:rPr lang="en-US" dirty="0"/>
              <a:t>If an employee is terminated, they have 31 days upon termination to convert the group term into individual permanent insurance without evidence of insurability.</a:t>
            </a:r>
          </a:p>
          <a:p>
            <a:r>
              <a:rPr lang="en-US" b="1" i="1" dirty="0"/>
              <a:t> Premiums will be higher on the individual policy since the insurer takes into consideration most conversions take place because the individual is not insurable</a:t>
            </a:r>
          </a:p>
        </p:txBody>
      </p:sp>
      <p:sp>
        <p:nvSpPr>
          <p:cNvPr id="4" name="Slide Number Placeholder 3"/>
          <p:cNvSpPr>
            <a:spLocks noGrp="1"/>
          </p:cNvSpPr>
          <p:nvPr>
            <p:ph type="sldNum" sz="quarter" idx="10"/>
          </p:nvPr>
        </p:nvSpPr>
        <p:spPr/>
        <p:txBody>
          <a:bodyPr/>
          <a:lstStyle/>
          <a:p>
            <a:pPr>
              <a:defRPr/>
            </a:pPr>
            <a:fld id="{B809B75B-D219-48B5-9073-6E0DB18C1E17}"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1457790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Most group life insurance plans are annual renewable term.  This type of plan can maximize coverage at the lowest premium. Group premiums are recalculated every year.</a:t>
            </a:r>
          </a:p>
          <a:p>
            <a:r>
              <a:rPr lang="en-US" dirty="0"/>
              <a:t>If an employee is terminated, they have 31 days upon termination to convert the group term into individual permanent insurance without evidence of insurability.</a:t>
            </a:r>
          </a:p>
          <a:p>
            <a:r>
              <a:rPr lang="en-US" b="1" i="1" dirty="0"/>
              <a:t> Premiums will be higher on the individual policy since the insurer takes into consideration most conversions take place because the individual is not insurable</a:t>
            </a:r>
          </a:p>
        </p:txBody>
      </p:sp>
      <p:sp>
        <p:nvSpPr>
          <p:cNvPr id="4" name="Slide Number Placeholder 3"/>
          <p:cNvSpPr>
            <a:spLocks noGrp="1"/>
          </p:cNvSpPr>
          <p:nvPr>
            <p:ph type="sldNum" sz="quarter" idx="10"/>
          </p:nvPr>
        </p:nvSpPr>
        <p:spPr/>
        <p:txBody>
          <a:bodyPr/>
          <a:lstStyle/>
          <a:p>
            <a:pPr>
              <a:defRPr/>
            </a:pPr>
            <a:fld id="{B809B75B-D219-48B5-9073-6E0DB18C1E17}"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1445837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Most group life insurance plans are annual renewable term.  This type of plan can maximize coverage at the lowest premium. Group premiums are recalculated every year.</a:t>
            </a:r>
          </a:p>
          <a:p>
            <a:r>
              <a:rPr lang="en-US" dirty="0"/>
              <a:t>If an employee is terminated, they have 31 days upon termination to convert the group term into individual permanent insurance without evidence of insurability.</a:t>
            </a:r>
          </a:p>
          <a:p>
            <a:r>
              <a:rPr lang="en-US" b="1" i="1" dirty="0"/>
              <a:t> Premiums will be higher on the individual policy since the insurer takes into consideration most conversions take place because the individual is not insurable</a:t>
            </a:r>
          </a:p>
        </p:txBody>
      </p:sp>
      <p:sp>
        <p:nvSpPr>
          <p:cNvPr id="4" name="Slide Number Placeholder 3"/>
          <p:cNvSpPr>
            <a:spLocks noGrp="1"/>
          </p:cNvSpPr>
          <p:nvPr>
            <p:ph type="sldNum" sz="quarter" idx="10"/>
          </p:nvPr>
        </p:nvSpPr>
        <p:spPr/>
        <p:txBody>
          <a:bodyPr/>
          <a:lstStyle/>
          <a:p>
            <a:pPr>
              <a:defRPr/>
            </a:pPr>
            <a:fld id="{B809B75B-D219-48B5-9073-6E0DB18C1E17}"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874712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COBRA is the federal law that permits</a:t>
            </a:r>
            <a:r>
              <a:rPr lang="en-US" baseline="0" dirty="0" smtClean="0"/>
              <a:t> an employee and his/her dependents to continue coverage under a group health insurance plan when eligibility for the group insurance ends under one of six qualifying events.  </a:t>
            </a:r>
          </a:p>
          <a:p>
            <a:endParaRPr lang="en-US" baseline="0" dirty="0" smtClean="0"/>
          </a:p>
          <a:p>
            <a:r>
              <a:rPr lang="en-US" baseline="0" dirty="0" smtClean="0"/>
              <a:t>In the event that an employee is terminated or his/her work week is reduced below 30 hours, COBRA continuation for the employee and dependents is possible for up to 18 months.  Continuation must be elected within 60 days of the qualifying event, and the employee or dependent must pay the full cost of the insurance (plus up to 2 percent for the employer’s administrative expense). </a:t>
            </a:r>
          </a:p>
          <a:p>
            <a:endParaRPr lang="en-US" baseline="0" dirty="0" smtClean="0"/>
          </a:p>
          <a:p>
            <a:r>
              <a:rPr lang="en-US" baseline="0" dirty="0" smtClean="0"/>
              <a:t>If an employee or dependent is totally disabled at the time of ineligibility, the continuation period is increased to 29 months for that person.</a:t>
            </a:r>
            <a:endParaRPr lang="en-US" dirty="0"/>
          </a:p>
        </p:txBody>
      </p:sp>
      <p:sp>
        <p:nvSpPr>
          <p:cNvPr id="4" name="Slide Number Placeholder 3"/>
          <p:cNvSpPr>
            <a:spLocks noGrp="1"/>
          </p:cNvSpPr>
          <p:nvPr>
            <p:ph type="sldNum" sz="quarter" idx="10"/>
          </p:nvPr>
        </p:nvSpPr>
        <p:spPr/>
        <p:txBody>
          <a:bodyPr/>
          <a:lstStyle/>
          <a:p>
            <a:pPr>
              <a:defRPr/>
            </a:pPr>
            <a:fld id="{3833DB44-664A-433E-9129-372F92B8C9AA}" type="slidenum">
              <a:rPr lang="en-US" smtClean="0"/>
              <a:pPr>
                <a:defRPr/>
              </a:pPr>
              <a:t>27</a:t>
            </a:fld>
            <a:endParaRPr lang="en-US"/>
          </a:p>
        </p:txBody>
      </p:sp>
    </p:spTree>
    <p:extLst>
      <p:ext uri="{BB962C8B-B14F-4D97-AF65-F5344CB8AC3E}">
        <p14:creationId xmlns:p14="http://schemas.microsoft.com/office/powerpoint/2010/main" val="1748748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the four other qualifying events – death of the employee, divorce or</a:t>
            </a:r>
            <a:r>
              <a:rPr lang="en-US" baseline="0" dirty="0" smtClean="0"/>
              <a:t> legal separation of employee and spouse, children reaching age 26, and when an employee enrolls in Medicare and chooses to drop the employer’s plan – dependents have the right to continue their coverage for up to 36 months.  </a:t>
            </a:r>
          </a:p>
        </p:txBody>
      </p:sp>
      <p:sp>
        <p:nvSpPr>
          <p:cNvPr id="4" name="Slide Number Placeholder 3"/>
          <p:cNvSpPr>
            <a:spLocks noGrp="1"/>
          </p:cNvSpPr>
          <p:nvPr>
            <p:ph type="sldNum" sz="quarter" idx="10"/>
          </p:nvPr>
        </p:nvSpPr>
        <p:spPr/>
        <p:txBody>
          <a:bodyPr/>
          <a:lstStyle/>
          <a:p>
            <a:pPr>
              <a:defRPr/>
            </a:pPr>
            <a:fld id="{3833DB44-664A-433E-9129-372F92B8C9AA}" type="slidenum">
              <a:rPr lang="en-US" smtClean="0"/>
              <a:pPr>
                <a:defRPr/>
              </a:pPr>
              <a:t>28</a:t>
            </a:fld>
            <a:endParaRPr lang="en-US"/>
          </a:p>
        </p:txBody>
      </p:sp>
    </p:spTree>
    <p:extLst>
      <p:ext uri="{BB962C8B-B14F-4D97-AF65-F5344CB8AC3E}">
        <p14:creationId xmlns:p14="http://schemas.microsoft.com/office/powerpoint/2010/main" val="3847259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COBRA is the federal law that permits</a:t>
            </a:r>
            <a:r>
              <a:rPr lang="en-US" baseline="0" dirty="0" smtClean="0"/>
              <a:t> an employee and his/her dependents to continue coverage under a group health insurance plan when eligibility for the group insurance ends under one of six qualifying events.  </a:t>
            </a:r>
          </a:p>
          <a:p>
            <a:endParaRPr lang="en-US" baseline="0" dirty="0" smtClean="0"/>
          </a:p>
          <a:p>
            <a:r>
              <a:rPr lang="en-US" baseline="0" dirty="0" smtClean="0"/>
              <a:t>In the event that an employee is terminated or his/her work week is reduced below 30 hours, COBRA continuation for the employee and dependents is possible for up to 18 months.  Continuation must be elected within 60 days of the qualifying event, and the employee or dependent must pay the full cost of the insurance (plus up to 2 percent for the employer’s administrative expense). </a:t>
            </a:r>
          </a:p>
          <a:p>
            <a:endParaRPr lang="en-US" baseline="0" dirty="0" smtClean="0"/>
          </a:p>
          <a:p>
            <a:r>
              <a:rPr lang="en-US" baseline="0" dirty="0" smtClean="0"/>
              <a:t>If an employee or dependent is totally disabled at the time of ineligibility, the continuation period is increased to 29 months for that person.</a:t>
            </a:r>
            <a:endParaRPr lang="en-US" dirty="0"/>
          </a:p>
        </p:txBody>
      </p:sp>
      <p:sp>
        <p:nvSpPr>
          <p:cNvPr id="4" name="Slide Number Placeholder 3"/>
          <p:cNvSpPr>
            <a:spLocks noGrp="1"/>
          </p:cNvSpPr>
          <p:nvPr>
            <p:ph type="sldNum" sz="quarter" idx="10"/>
          </p:nvPr>
        </p:nvSpPr>
        <p:spPr/>
        <p:txBody>
          <a:bodyPr/>
          <a:lstStyle/>
          <a:p>
            <a:pPr>
              <a:defRPr/>
            </a:pPr>
            <a:fld id="{3833DB44-664A-433E-9129-372F92B8C9AA}" type="slidenum">
              <a:rPr lang="en-US" smtClean="0"/>
              <a:pPr>
                <a:defRPr/>
              </a:pPr>
              <a:t>29</a:t>
            </a:fld>
            <a:endParaRPr lang="en-US"/>
          </a:p>
        </p:txBody>
      </p:sp>
    </p:spTree>
    <p:extLst>
      <p:ext uri="{BB962C8B-B14F-4D97-AF65-F5344CB8AC3E}">
        <p14:creationId xmlns:p14="http://schemas.microsoft.com/office/powerpoint/2010/main" val="879600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Like Group Life Insurance –</a:t>
            </a:r>
            <a:r>
              <a:rPr lang="en-US" sz="1200" kern="1200" baseline="0" dirty="0" smtClean="0">
                <a:solidFill>
                  <a:schemeClr val="tx1"/>
                </a:solidFill>
                <a:latin typeface="+mn-lt"/>
                <a:ea typeface="+mn-ea"/>
                <a:cs typeface="+mn-cs"/>
              </a:rPr>
              <a:t>A group is expected to be a "natural group“ </a:t>
            </a:r>
            <a:r>
              <a:rPr lang="en-US" sz="1200" kern="1200" dirty="0" smtClean="0">
                <a:solidFill>
                  <a:schemeClr val="tx1"/>
                </a:solidFill>
                <a:latin typeface="+mn-lt"/>
                <a:ea typeface="+mn-ea"/>
                <a:cs typeface="+mn-cs"/>
              </a:rPr>
              <a:t> or a group formed for a purpose </a:t>
            </a:r>
            <a:r>
              <a:rPr lang="en-US" dirty="0" smtClean="0"/>
              <a:t>other than to obtain insurance coverage</a:t>
            </a:r>
            <a:r>
              <a:rPr lang="en-US" dirty="0"/>
              <a:t>. Most group health insurance provides coverage to a group of individuals under a single master policy. </a:t>
            </a:r>
            <a:endParaRPr lang="en-US" sz="1200" dirty="0" smtClean="0"/>
          </a:p>
          <a:p>
            <a:endParaRPr lang="en-US" sz="1200" dirty="0" smtClean="0"/>
          </a:p>
          <a:p>
            <a:r>
              <a:rPr lang="en-US" sz="1200" dirty="0" smtClean="0"/>
              <a:t>When group insurance</a:t>
            </a:r>
            <a:r>
              <a:rPr lang="en-US" sz="1200" baseline="0" dirty="0" smtClean="0"/>
              <a:t> is provided under a Master Policy, it is the sponsor of the group (the employer in most cases) who receives the contract.  Covered persons receive a certificate of insurance, a membership/subscriber card, or some other evidence of coverage.  </a:t>
            </a:r>
          </a:p>
          <a:p>
            <a:endParaRPr lang="en-US" sz="1200" baseline="0" dirty="0" smtClean="0"/>
          </a:p>
        </p:txBody>
      </p:sp>
      <p:sp>
        <p:nvSpPr>
          <p:cNvPr id="4" name="Slide Number Placeholder 3"/>
          <p:cNvSpPr>
            <a:spLocks noGrp="1"/>
          </p:cNvSpPr>
          <p:nvPr>
            <p:ph type="sldNum" sz="quarter" idx="10"/>
          </p:nvPr>
        </p:nvSpPr>
        <p:spPr/>
        <p:txBody>
          <a:bodyPr/>
          <a:lstStyle/>
          <a:p>
            <a:pPr>
              <a:defRPr/>
            </a:pPr>
            <a:fld id="{B809B75B-D219-48B5-9073-6E0DB18C1E17}" type="slidenum">
              <a:rPr lang="en-US" smtClean="0"/>
              <a:pPr>
                <a:defRPr/>
              </a:pPr>
              <a:t>3</a:t>
            </a:fld>
            <a:endParaRPr lang="en-US"/>
          </a:p>
        </p:txBody>
      </p:sp>
    </p:spTree>
    <p:extLst>
      <p:ext uri="{BB962C8B-B14F-4D97-AF65-F5344CB8AC3E}">
        <p14:creationId xmlns:p14="http://schemas.microsoft.com/office/powerpoint/2010/main" val="3578597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HIPAA is the 1996 federal law that increased a person’s ability to maintain health insurance coverage when changing employment, by</a:t>
            </a:r>
            <a:r>
              <a:rPr lang="en-US" baseline="0" dirty="0" smtClean="0"/>
              <a:t> preventing the person from being denied new coverage due to a preexisting condition</a:t>
            </a:r>
            <a:r>
              <a:rPr lang="en-US" dirty="0" smtClean="0"/>
              <a:t>.  If a person has at least 12</a:t>
            </a:r>
            <a:r>
              <a:rPr lang="en-US" baseline="0" dirty="0" smtClean="0"/>
              <a:t> months of “creditable coverage” from a group plan (18 months from an individual plan), their eligibility for coverage under a new employer’s group health plan must be</a:t>
            </a:r>
            <a:r>
              <a:rPr lang="en-US" dirty="0" smtClean="0"/>
              <a:t> “immediate” (subject only to a minimum probationary</a:t>
            </a:r>
            <a:r>
              <a:rPr lang="en-US" baseline="0" dirty="0" smtClean="0"/>
              <a:t> period), with no exclusions for preexisting conditions that would have been covered under the former health plan by reason of the expiration of any exclusion period.  </a:t>
            </a:r>
          </a:p>
          <a:p>
            <a:pPr eaLnBrk="1" fontAlgn="auto" hangingPunct="1">
              <a:spcBef>
                <a:spcPts val="0"/>
              </a:spcBef>
              <a:spcAft>
                <a:spcPts val="0"/>
              </a:spcAft>
              <a:defRPr/>
            </a:pPr>
            <a:endParaRPr lang="en-US" baseline="0" dirty="0" smtClean="0"/>
          </a:p>
          <a:p>
            <a:pPr eaLnBrk="1" fontAlgn="auto" hangingPunct="1">
              <a:spcBef>
                <a:spcPts val="0"/>
              </a:spcBef>
              <a:spcAft>
                <a:spcPts val="0"/>
              </a:spcAft>
              <a:defRPr/>
            </a:pPr>
            <a:r>
              <a:rPr lang="en-US" baseline="0" dirty="0" smtClean="0"/>
              <a:t>For HIPAA to control this situation, new employment must begin within 63 days of termination from former employment.  In the event that HIPAA does not provide immediate access, the affordable</a:t>
            </a:r>
            <a:r>
              <a:rPr lang="en-US" dirty="0" smtClean="0"/>
              <a:t> care act</a:t>
            </a:r>
            <a:r>
              <a:rPr lang="en-US" baseline="0" dirty="0" smtClean="0"/>
              <a:t> now permits entry into a new employer’s group health plan not later than 90 days following the hire date.  </a:t>
            </a:r>
          </a:p>
          <a:p>
            <a:pPr eaLnBrk="1" fontAlgn="auto" hangingPunct="1">
              <a:spcBef>
                <a:spcPts val="0"/>
              </a:spcBef>
              <a:spcAft>
                <a:spcPts val="0"/>
              </a:spcAft>
              <a:defRPr/>
            </a:pPr>
            <a:endParaRPr lang="en-US" baseline="0" dirty="0" smtClean="0"/>
          </a:p>
          <a:p>
            <a:pPr eaLnBrk="1" fontAlgn="auto" hangingPunct="1">
              <a:spcBef>
                <a:spcPts val="0"/>
              </a:spcBef>
              <a:spcAft>
                <a:spcPts val="0"/>
              </a:spcAft>
              <a:defRPr/>
            </a:pPr>
            <a:endParaRPr lang="en-US" dirty="0"/>
          </a:p>
        </p:txBody>
      </p:sp>
      <p:sp>
        <p:nvSpPr>
          <p:cNvPr id="113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59857E-0ABC-401D-B2F9-B170228E0DF7}" type="slidenum">
              <a:rPr lang="en-US" smtClean="0"/>
              <a:pPr fontAlgn="base">
                <a:spcBef>
                  <a:spcPct val="0"/>
                </a:spcBef>
                <a:spcAft>
                  <a:spcPct val="0"/>
                </a:spcAft>
                <a:defRPr/>
              </a:pPr>
              <a:t>30</a:t>
            </a:fld>
            <a:endParaRPr lang="en-US" smtClean="0"/>
          </a:p>
        </p:txBody>
      </p:sp>
    </p:spTree>
    <p:extLst>
      <p:ext uri="{BB962C8B-B14F-4D97-AF65-F5344CB8AC3E}">
        <p14:creationId xmlns:p14="http://schemas.microsoft.com/office/powerpoint/2010/main" val="2219682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HIPAA is the 1996 federal law that increased a person’s ability to maintain health insurance coverage when changing employment, by</a:t>
            </a:r>
            <a:r>
              <a:rPr lang="en-US" baseline="0" dirty="0" smtClean="0"/>
              <a:t> preventing the person from being denied new coverage due to a preexisting condition</a:t>
            </a:r>
            <a:r>
              <a:rPr lang="en-US" dirty="0" smtClean="0"/>
              <a:t>.  If a person has at least 12</a:t>
            </a:r>
            <a:r>
              <a:rPr lang="en-US" baseline="0" dirty="0" smtClean="0"/>
              <a:t> months of “creditable coverage” from a group plan (18 months from an individual plan), their eligibility for coverage under a new employer’s group health plan must be</a:t>
            </a:r>
            <a:r>
              <a:rPr lang="en-US" dirty="0" smtClean="0"/>
              <a:t> “immediate” (subject only to a minimum probationary</a:t>
            </a:r>
            <a:r>
              <a:rPr lang="en-US" baseline="0" dirty="0" smtClean="0"/>
              <a:t> period), with no exclusions for preexisting conditions that would have been covered under the former health plan by reason of the expiration of any exclusion period.  </a:t>
            </a:r>
          </a:p>
          <a:p>
            <a:pPr eaLnBrk="1" fontAlgn="auto" hangingPunct="1">
              <a:spcBef>
                <a:spcPts val="0"/>
              </a:spcBef>
              <a:spcAft>
                <a:spcPts val="0"/>
              </a:spcAft>
              <a:defRPr/>
            </a:pPr>
            <a:endParaRPr lang="en-US" baseline="0" dirty="0" smtClean="0"/>
          </a:p>
          <a:p>
            <a:pPr eaLnBrk="1" fontAlgn="auto" hangingPunct="1">
              <a:spcBef>
                <a:spcPts val="0"/>
              </a:spcBef>
              <a:spcAft>
                <a:spcPts val="0"/>
              </a:spcAft>
              <a:defRPr/>
            </a:pPr>
            <a:r>
              <a:rPr lang="en-US" baseline="0" dirty="0" smtClean="0"/>
              <a:t>For HIPAA to control this situation, new employment must begin within 63 days of termination from former employment.  In the event that HIPAA does not provide immediate access, the affordable</a:t>
            </a:r>
            <a:r>
              <a:rPr lang="en-US" dirty="0" smtClean="0"/>
              <a:t> care act</a:t>
            </a:r>
            <a:r>
              <a:rPr lang="en-US" baseline="0" dirty="0" smtClean="0"/>
              <a:t> now permits entry into a new employer’s group health plan not later than 90 days following the hire date.  </a:t>
            </a:r>
          </a:p>
          <a:p>
            <a:pPr eaLnBrk="1" fontAlgn="auto" hangingPunct="1">
              <a:spcBef>
                <a:spcPts val="0"/>
              </a:spcBef>
              <a:spcAft>
                <a:spcPts val="0"/>
              </a:spcAft>
              <a:defRPr/>
            </a:pPr>
            <a:endParaRPr lang="en-US" baseline="0" dirty="0" smtClean="0"/>
          </a:p>
          <a:p>
            <a:pPr eaLnBrk="1" fontAlgn="auto" hangingPunct="1">
              <a:spcBef>
                <a:spcPts val="0"/>
              </a:spcBef>
              <a:spcAft>
                <a:spcPts val="0"/>
              </a:spcAft>
              <a:defRPr/>
            </a:pPr>
            <a:endParaRPr lang="en-US" dirty="0"/>
          </a:p>
        </p:txBody>
      </p:sp>
      <p:sp>
        <p:nvSpPr>
          <p:cNvPr id="113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59857E-0ABC-401D-B2F9-B170228E0DF7}" type="slidenum">
              <a:rPr lang="en-US" smtClean="0"/>
              <a:pPr fontAlgn="base">
                <a:spcBef>
                  <a:spcPct val="0"/>
                </a:spcBef>
                <a:spcAft>
                  <a:spcPct val="0"/>
                </a:spcAft>
                <a:defRPr/>
              </a:pPr>
              <a:t>31</a:t>
            </a:fld>
            <a:endParaRPr lang="en-US" smtClean="0"/>
          </a:p>
        </p:txBody>
      </p:sp>
    </p:spTree>
    <p:extLst>
      <p:ext uri="{BB962C8B-B14F-4D97-AF65-F5344CB8AC3E}">
        <p14:creationId xmlns:p14="http://schemas.microsoft.com/office/powerpoint/2010/main" val="1705731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HIPAA is the 1996 federal law that increased a person’s ability to maintain health insurance coverage when changing employment, by</a:t>
            </a:r>
            <a:r>
              <a:rPr lang="en-US" baseline="0" dirty="0" smtClean="0"/>
              <a:t> preventing the person from being denied new coverage due to a preexisting condition</a:t>
            </a:r>
            <a:r>
              <a:rPr lang="en-US" dirty="0" smtClean="0"/>
              <a:t>.  If a person has at least 12</a:t>
            </a:r>
            <a:r>
              <a:rPr lang="en-US" baseline="0" dirty="0" smtClean="0"/>
              <a:t> months of “creditable coverage” from a group plan (18 months from an individual plan), their eligibility for coverage under a new employer’s group health plan must be</a:t>
            </a:r>
            <a:r>
              <a:rPr lang="en-US" dirty="0" smtClean="0"/>
              <a:t> “immediate” (subject only to a minimum probationary</a:t>
            </a:r>
            <a:r>
              <a:rPr lang="en-US" baseline="0" dirty="0" smtClean="0"/>
              <a:t> period), with no exclusions for preexisting conditions that would have been covered under the former health plan by reason of the expiration of any exclusion period.  </a:t>
            </a:r>
          </a:p>
          <a:p>
            <a:pPr eaLnBrk="1" fontAlgn="auto" hangingPunct="1">
              <a:spcBef>
                <a:spcPts val="0"/>
              </a:spcBef>
              <a:spcAft>
                <a:spcPts val="0"/>
              </a:spcAft>
              <a:defRPr/>
            </a:pPr>
            <a:endParaRPr lang="en-US" baseline="0" dirty="0" smtClean="0"/>
          </a:p>
          <a:p>
            <a:pPr eaLnBrk="1" fontAlgn="auto" hangingPunct="1">
              <a:spcBef>
                <a:spcPts val="0"/>
              </a:spcBef>
              <a:spcAft>
                <a:spcPts val="0"/>
              </a:spcAft>
              <a:defRPr/>
            </a:pPr>
            <a:r>
              <a:rPr lang="en-US" baseline="0" dirty="0" smtClean="0"/>
              <a:t>For HIPAA to control this situation, new employment must begin within 63 days of termination from former employment.  In the event that HIPAA does not provide immediate access, the affordable</a:t>
            </a:r>
            <a:r>
              <a:rPr lang="en-US" dirty="0" smtClean="0"/>
              <a:t> care act</a:t>
            </a:r>
            <a:r>
              <a:rPr lang="en-US" baseline="0" dirty="0" smtClean="0"/>
              <a:t> now permits entry into a new employer’s group health plan not later than 90 days following the hire date.  </a:t>
            </a:r>
          </a:p>
          <a:p>
            <a:pPr eaLnBrk="1" fontAlgn="auto" hangingPunct="1">
              <a:spcBef>
                <a:spcPts val="0"/>
              </a:spcBef>
              <a:spcAft>
                <a:spcPts val="0"/>
              </a:spcAft>
              <a:defRPr/>
            </a:pPr>
            <a:endParaRPr lang="en-US" baseline="0" dirty="0" smtClean="0"/>
          </a:p>
          <a:p>
            <a:pPr eaLnBrk="1" fontAlgn="auto" hangingPunct="1">
              <a:spcBef>
                <a:spcPts val="0"/>
              </a:spcBef>
              <a:spcAft>
                <a:spcPts val="0"/>
              </a:spcAft>
              <a:defRPr/>
            </a:pPr>
            <a:endParaRPr lang="en-US" dirty="0"/>
          </a:p>
        </p:txBody>
      </p:sp>
      <p:sp>
        <p:nvSpPr>
          <p:cNvPr id="113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59857E-0ABC-401D-B2F9-B170228E0DF7}" type="slidenum">
              <a:rPr lang="en-US" smtClean="0"/>
              <a:pPr fontAlgn="base">
                <a:spcBef>
                  <a:spcPct val="0"/>
                </a:spcBef>
                <a:spcAft>
                  <a:spcPct val="0"/>
                </a:spcAft>
                <a:defRPr/>
              </a:pPr>
              <a:t>32</a:t>
            </a:fld>
            <a:endParaRPr lang="en-US" smtClean="0"/>
          </a:p>
        </p:txBody>
      </p:sp>
    </p:spTree>
    <p:extLst>
      <p:ext uri="{BB962C8B-B14F-4D97-AF65-F5344CB8AC3E}">
        <p14:creationId xmlns:p14="http://schemas.microsoft.com/office/powerpoint/2010/main" val="1880977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r>
              <a:rPr lang="en-US" dirty="0"/>
              <a:t>New employees are usually eligible to enroll after a probationary or waiting period. Once the waiting period is over, the employee has 30 days to enroll during an enrollment period.</a:t>
            </a:r>
          </a:p>
          <a:p>
            <a:r>
              <a:rPr lang="en-US" dirty="0" smtClean="0"/>
              <a:t>Persons who fail</a:t>
            </a:r>
            <a:r>
              <a:rPr lang="en-US" baseline="0" dirty="0" smtClean="0"/>
              <a:t> to enroll when first eligible may be required to complete underwriting or will have to wait for the next open enrollment period, which usually occurs one or two months prior to the end of the policy year.</a:t>
            </a:r>
          </a:p>
          <a:p>
            <a:r>
              <a:rPr lang="en-US" baseline="0" dirty="0" smtClean="0"/>
              <a:t>Mid-term enrollments into a group health insurance plan may be allowed when certain “life changes” occur. This can include adding a spouse or children following a marriage, birth, or adoption. </a:t>
            </a:r>
          </a:p>
          <a:p>
            <a:r>
              <a:rPr lang="en-US" dirty="0" smtClean="0"/>
              <a:t>If a plan offers coverage to dependents, eligible dependents include spouse and all children, natural and adopted, married and unmarried up to age 26. It is not required that a group health plan offer coverage to dependents.</a:t>
            </a:r>
          </a:p>
          <a:p>
            <a:r>
              <a:rPr lang="en-US" baseline="0" dirty="0" smtClean="0"/>
              <a:t>Nonduplication</a:t>
            </a:r>
            <a:r>
              <a:rPr lang="en-US" dirty="0" smtClean="0"/>
              <a:t> and coordination of benefits is a method of determining primary and secondary coverage by more than one </a:t>
            </a:r>
            <a:r>
              <a:rPr lang="en-US" dirty="0"/>
              <a:t>group policy. The plan that covers a person as an employee is that person’s primary coverage, and coverage under their spouse’s plan is secondary. In the event children are covered by more than one group plan, the “birthday rule” applies. Under the birthday rule, the plan covering the parent whose birthday occurs first in the calendar year will be the children’s primary coverage. Secondary carriers will only pay claims that are not covered or are not paid in full by the primary carrier, and only to the extent that the claim would be paid if the secondary carrier was in the primary position, such as deductibles, copayments, and/or coinsurance.</a:t>
            </a:r>
            <a:endParaRPr lang="en-US" baseline="0" dirty="0" smtClean="0"/>
          </a:p>
        </p:txBody>
      </p:sp>
      <p:sp>
        <p:nvSpPr>
          <p:cNvPr id="4" name="Slide Number Placeholder 3"/>
          <p:cNvSpPr>
            <a:spLocks noGrp="1"/>
          </p:cNvSpPr>
          <p:nvPr>
            <p:ph type="sldNum" sz="quarter" idx="10"/>
          </p:nvPr>
        </p:nvSpPr>
        <p:spPr/>
        <p:txBody>
          <a:bodyPr/>
          <a:lstStyle/>
          <a:p>
            <a:pPr>
              <a:defRPr/>
            </a:pPr>
            <a:fld id="{B809B75B-D219-48B5-9073-6E0DB18C1E17}" type="slidenum">
              <a:rPr lang="en-US" smtClean="0"/>
              <a:pPr>
                <a:defRPr/>
              </a:pPr>
              <a:t>4</a:t>
            </a:fld>
            <a:endParaRPr lang="en-US"/>
          </a:p>
        </p:txBody>
      </p:sp>
    </p:spTree>
    <p:extLst>
      <p:ext uri="{BB962C8B-B14F-4D97-AF65-F5344CB8AC3E}">
        <p14:creationId xmlns:p14="http://schemas.microsoft.com/office/powerpoint/2010/main" val="749209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r>
              <a:rPr lang="en-US" dirty="0"/>
              <a:t>New employees are usually eligible to enroll after a probationary or waiting period. Once the waiting period is over, the employee has 30 days to enroll during an enrollment period.</a:t>
            </a:r>
          </a:p>
          <a:p>
            <a:r>
              <a:rPr lang="en-US" dirty="0" smtClean="0"/>
              <a:t>Persons who fail</a:t>
            </a:r>
            <a:r>
              <a:rPr lang="en-US" baseline="0" dirty="0" smtClean="0"/>
              <a:t> to enroll when first eligible may be required to complete underwriting or will have to wait for the next open enrollment period, which usually occurs one or two months prior to the end of the policy year.</a:t>
            </a:r>
          </a:p>
          <a:p>
            <a:r>
              <a:rPr lang="en-US" baseline="0" dirty="0" smtClean="0"/>
              <a:t>Mid-term enrollments into a group health insurance plan may be allowed when certain “life changes” occur. This can include adding a spouse or children following a marriage, birth, or adoption. </a:t>
            </a:r>
          </a:p>
          <a:p>
            <a:r>
              <a:rPr lang="en-US" dirty="0" smtClean="0"/>
              <a:t>If a plan offers coverage to dependents, eligible dependents include spouse and all children, natural and adopted, married and unmarried up to age 26. It is not required that a group health plan offer coverage to dependents.</a:t>
            </a:r>
          </a:p>
          <a:p>
            <a:r>
              <a:rPr lang="en-US" baseline="0" dirty="0" smtClean="0"/>
              <a:t>Nonduplication</a:t>
            </a:r>
            <a:r>
              <a:rPr lang="en-US" dirty="0" smtClean="0"/>
              <a:t> and coordination of benefits is a method of determining primary and secondary coverage by more than one </a:t>
            </a:r>
            <a:r>
              <a:rPr lang="en-US" dirty="0"/>
              <a:t>group policy. The plan that covers a person as an employee is that person’s primary coverage, and coverage under their spouse’s plan is secondary. In the event children are covered by more than one group plan, the “birthday rule” applies. Under the birthday rule, the plan covering the parent whose birthday occurs first in the calendar year will be the children’s primary coverage. Secondary carriers will only pay claims that are not covered or are not paid in full by the primary carrier, and only to the extent that the claim would be paid if the secondary carrier was in the primary position, such as deductibles, copayments, and/or coinsurance.</a:t>
            </a:r>
            <a:endParaRPr lang="en-US" baseline="0" dirty="0" smtClean="0"/>
          </a:p>
        </p:txBody>
      </p:sp>
      <p:sp>
        <p:nvSpPr>
          <p:cNvPr id="4" name="Slide Number Placeholder 3"/>
          <p:cNvSpPr>
            <a:spLocks noGrp="1"/>
          </p:cNvSpPr>
          <p:nvPr>
            <p:ph type="sldNum" sz="quarter" idx="10"/>
          </p:nvPr>
        </p:nvSpPr>
        <p:spPr/>
        <p:txBody>
          <a:bodyPr/>
          <a:lstStyle/>
          <a:p>
            <a:pPr>
              <a:defRPr/>
            </a:pPr>
            <a:fld id="{B809B75B-D219-48B5-9073-6E0DB18C1E17}" type="slidenum">
              <a:rPr lang="en-US" smtClean="0"/>
              <a:pPr>
                <a:defRPr/>
              </a:pPr>
              <a:t>5</a:t>
            </a:fld>
            <a:endParaRPr lang="en-US"/>
          </a:p>
        </p:txBody>
      </p:sp>
    </p:spTree>
    <p:extLst>
      <p:ext uri="{BB962C8B-B14F-4D97-AF65-F5344CB8AC3E}">
        <p14:creationId xmlns:p14="http://schemas.microsoft.com/office/powerpoint/2010/main" val="2950947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r>
              <a:rPr lang="en-US" dirty="0"/>
              <a:t>New employees are usually eligible to enroll after a probationary or waiting period. Once the waiting period is over, the employee has 30 days to enroll during an enrollment period.</a:t>
            </a:r>
          </a:p>
          <a:p>
            <a:r>
              <a:rPr lang="en-US" dirty="0" smtClean="0"/>
              <a:t>Persons who fail</a:t>
            </a:r>
            <a:r>
              <a:rPr lang="en-US" baseline="0" dirty="0" smtClean="0"/>
              <a:t> to enroll when first eligible may be required to complete underwriting or will have to wait for the next open enrollment period, which usually occurs one or two months prior to the end of the policy year.</a:t>
            </a:r>
          </a:p>
          <a:p>
            <a:r>
              <a:rPr lang="en-US" baseline="0" dirty="0" smtClean="0"/>
              <a:t>Mid-term enrollments into a group health insurance plan may be allowed when certain “life changes” occur. This can include adding a spouse or children following a marriage, birth, or adoption. </a:t>
            </a:r>
          </a:p>
          <a:p>
            <a:r>
              <a:rPr lang="en-US" dirty="0" smtClean="0"/>
              <a:t>If a plan offers coverage to dependents, eligible dependents include spouse and all children, natural and adopted, married and unmarried up to age 26. It is not required that a group health plan offer coverage to dependents.</a:t>
            </a:r>
          </a:p>
          <a:p>
            <a:r>
              <a:rPr lang="en-US" baseline="0" dirty="0" smtClean="0"/>
              <a:t>Nonduplication</a:t>
            </a:r>
            <a:r>
              <a:rPr lang="en-US" dirty="0" smtClean="0"/>
              <a:t> and coordination of benefits is a method of determining primary and secondary coverage by more than one </a:t>
            </a:r>
            <a:r>
              <a:rPr lang="en-US" dirty="0"/>
              <a:t>group policy. The plan that covers a person as an employee is that person’s primary coverage, and coverage under their spouse’s plan is secondary. In the event children are covered by more than one group plan, the “birthday rule” applies. Under the birthday rule, the plan covering the parent whose birthday occurs first in the calendar year will be the children’s primary coverage. Secondary carriers will only pay claims that are not covered or are not paid in full by the primary carrier, and only to the extent that the claim would be paid if the secondary carrier was in the primary position, such as deductibles, copayments, and/or coinsurance.</a:t>
            </a:r>
            <a:endParaRPr lang="en-US" baseline="0" dirty="0" smtClean="0"/>
          </a:p>
        </p:txBody>
      </p:sp>
      <p:sp>
        <p:nvSpPr>
          <p:cNvPr id="4" name="Slide Number Placeholder 3"/>
          <p:cNvSpPr>
            <a:spLocks noGrp="1"/>
          </p:cNvSpPr>
          <p:nvPr>
            <p:ph type="sldNum" sz="quarter" idx="10"/>
          </p:nvPr>
        </p:nvSpPr>
        <p:spPr/>
        <p:txBody>
          <a:bodyPr/>
          <a:lstStyle/>
          <a:p>
            <a:pPr>
              <a:defRPr/>
            </a:pPr>
            <a:fld id="{B809B75B-D219-48B5-9073-6E0DB18C1E17}" type="slidenum">
              <a:rPr lang="en-US" smtClean="0"/>
              <a:pPr>
                <a:defRPr/>
              </a:pPr>
              <a:t>6</a:t>
            </a:fld>
            <a:endParaRPr lang="en-US"/>
          </a:p>
        </p:txBody>
      </p:sp>
    </p:spTree>
    <p:extLst>
      <p:ext uri="{BB962C8B-B14F-4D97-AF65-F5344CB8AC3E}">
        <p14:creationId xmlns:p14="http://schemas.microsoft.com/office/powerpoint/2010/main" val="343108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a:p>
            <a:pPr eaLnBrk="1" hangingPunct="1">
              <a:spcBef>
                <a:spcPct val="0"/>
              </a:spcBef>
            </a:pPr>
            <a:r>
              <a:rPr lang="en-US" dirty="0"/>
              <a:t>Most health insurance today is issued on a group basis. Group underwriting is different than individual underwriting; all eligible members of the group are covered regardless of physical condition, age or gender.  A group plan may not discriminate in favor of executives or other highly compensated persons.  In essence, the group as a whole is viewed as an individual. The underwriter will take careful measures to protect against adverse selection by appropriately rating each group as a whole. </a:t>
            </a:r>
            <a:endParaRPr lang="en-US" dirty="0" smtClean="0"/>
          </a:p>
          <a:p>
            <a:pPr eaLnBrk="1" hangingPunct="1">
              <a:spcBef>
                <a:spcPct val="0"/>
              </a:spcBef>
            </a:pPr>
            <a:endParaRPr lang="en-US" dirty="0"/>
          </a:p>
          <a:p>
            <a:pPr eaLnBrk="1" hangingPunct="1">
              <a:spcBef>
                <a:spcPct val="0"/>
              </a:spcBef>
            </a:pPr>
            <a:r>
              <a:rPr lang="en-US" dirty="0"/>
              <a:t>Experience vs. Community Rating</a:t>
            </a:r>
          </a:p>
          <a:p>
            <a:pPr eaLnBrk="1" hangingPunct="1">
              <a:spcBef>
                <a:spcPct val="0"/>
              </a:spcBef>
            </a:pPr>
            <a:r>
              <a:rPr lang="en-US" dirty="0"/>
              <a:t>Insurers may use experience or community rating when determining cost. Experience rating is determined based on the history of claims a particular group experiences. The insurer uses past experience to predict future cost. Community rating determines premiums based a particular geographic region of all </a:t>
            </a:r>
            <a:r>
              <a:rPr lang="en-US" dirty="0" err="1"/>
              <a:t>insureds</a:t>
            </a:r>
            <a:r>
              <a:rPr lang="en-US" dirty="0"/>
              <a:t> in a group.</a:t>
            </a:r>
          </a:p>
          <a:p>
            <a:pPr eaLnBrk="1" hangingPunct="1">
              <a:spcBef>
                <a:spcPct val="0"/>
              </a:spcBef>
            </a:pPr>
            <a:endParaRPr lang="en-US" dirty="0" smtClean="0"/>
          </a:p>
          <a:p>
            <a:pPr eaLnBrk="1" hangingPunct="1">
              <a:spcBef>
                <a:spcPct val="0"/>
              </a:spcBef>
            </a:pPr>
            <a:r>
              <a:rPr lang="en-US" dirty="0" smtClean="0"/>
              <a:t>In </a:t>
            </a:r>
            <a:r>
              <a:rPr lang="en-US" dirty="0"/>
              <a:t>multi-state groups, cost is also determined by the state in which the majority of the employees are located and the policyholder’s principal office location. The insurer’s corporate office location is not a cost factor. Evidence of insurability is not required since an annual re-evaluation makes premium adjustments possible, based upon the group’s claims experience. The average age, gender, and size of the group will also attribute to the cost. Normally, the higher the group’s average age, the higher the average number of claims.</a:t>
            </a:r>
          </a:p>
          <a:p>
            <a:pPr eaLnBrk="1" hangingPunct="1">
              <a:spcBef>
                <a:spcPct val="0"/>
              </a:spcBef>
            </a:pPr>
            <a:endParaRPr lang="en-US" dirty="0" smtClean="0"/>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1CB1EF-237A-4019-A4C0-96887CDF279C}"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2829464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a:p>
            <a:pPr eaLnBrk="1" hangingPunct="1">
              <a:spcBef>
                <a:spcPct val="0"/>
              </a:spcBef>
            </a:pPr>
            <a:r>
              <a:rPr lang="en-US" dirty="0"/>
              <a:t>Most health insurance today is issued on a group basis. Group underwriting is different than individual underwriting; all eligible members of the group are covered regardless of physical condition, age or gender.  A group plan may not discriminate in favor of executives or other highly compensated persons.  In essence, the group as a whole is viewed as an individual. The underwriter will take careful measures to protect against adverse selection by appropriately rating each group as a whole. </a:t>
            </a:r>
            <a:endParaRPr lang="en-US" dirty="0" smtClean="0"/>
          </a:p>
          <a:p>
            <a:pPr eaLnBrk="1" hangingPunct="1">
              <a:spcBef>
                <a:spcPct val="0"/>
              </a:spcBef>
            </a:pPr>
            <a:endParaRPr lang="en-US" dirty="0"/>
          </a:p>
          <a:p>
            <a:pPr eaLnBrk="1" hangingPunct="1">
              <a:spcBef>
                <a:spcPct val="0"/>
              </a:spcBef>
            </a:pPr>
            <a:r>
              <a:rPr lang="en-US" dirty="0"/>
              <a:t>Experience vs. Community Rating</a:t>
            </a:r>
          </a:p>
          <a:p>
            <a:pPr eaLnBrk="1" hangingPunct="1">
              <a:spcBef>
                <a:spcPct val="0"/>
              </a:spcBef>
            </a:pPr>
            <a:r>
              <a:rPr lang="en-US" dirty="0"/>
              <a:t>Insurers may use experience or community rating when determining cost. Experience rating is determined based on the history of claims a particular group experiences. The insurer uses past experience to predict future cost. Community rating determines premiums based a particular geographic region of all </a:t>
            </a:r>
            <a:r>
              <a:rPr lang="en-US" dirty="0" err="1"/>
              <a:t>insureds</a:t>
            </a:r>
            <a:r>
              <a:rPr lang="en-US" dirty="0"/>
              <a:t> in a group.</a:t>
            </a:r>
          </a:p>
          <a:p>
            <a:pPr eaLnBrk="1" hangingPunct="1">
              <a:spcBef>
                <a:spcPct val="0"/>
              </a:spcBef>
            </a:pPr>
            <a:endParaRPr lang="en-US" dirty="0" smtClean="0"/>
          </a:p>
          <a:p>
            <a:pPr eaLnBrk="1" hangingPunct="1">
              <a:spcBef>
                <a:spcPct val="0"/>
              </a:spcBef>
            </a:pPr>
            <a:r>
              <a:rPr lang="en-US" dirty="0" smtClean="0"/>
              <a:t>In </a:t>
            </a:r>
            <a:r>
              <a:rPr lang="en-US" dirty="0"/>
              <a:t>multi-state groups, cost is also determined by the state in which the majority of the employees are located and the policyholder’s principal office location. The insurer’s corporate office location is not a cost factor. Evidence of insurability is not required since an annual re-evaluation makes premium adjustments possible, based upon the group’s claims experience. The average age, gender, and size of the group will also attribute to the cost. Normally, the higher the group’s average age, the higher the average number of claims.</a:t>
            </a:r>
          </a:p>
          <a:p>
            <a:pPr eaLnBrk="1" hangingPunct="1">
              <a:spcBef>
                <a:spcPct val="0"/>
              </a:spcBef>
            </a:pPr>
            <a:endParaRPr lang="en-US" dirty="0" smtClean="0"/>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1CB1EF-237A-4019-A4C0-96887CDF279C}"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1320759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When employees are required to pay some of the cost of their health insurance, the group plan must cover a minimum of 75% of eligible employees.  When the employer pays the full cost of the employee’s coverage, 100 percent of the eligible employees must be covered.  Newly hired employees must be allowed to join the plan as soon as their probationary period expires.  The maximum probationary</a:t>
            </a:r>
            <a:r>
              <a:rPr lang="en-US" dirty="0" smtClean="0"/>
              <a:t> period allowed is </a:t>
            </a:r>
            <a:r>
              <a:rPr lang="en-US" baseline="0" dirty="0" smtClean="0"/>
              <a:t>90 days.</a:t>
            </a:r>
            <a:endParaRPr lang="en-US" dirty="0" smtClean="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5EF676-94C1-40F1-95EF-EBCE7A035AD1}"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734066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8.xml"/><Relationship Id="rId4" Type="http://schemas.openxmlformats.org/officeDocument/2006/relationships/image" Target="../media/image4.jpeg"/></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9.xml"/><Relationship Id="rId4" Type="http://schemas.openxmlformats.org/officeDocument/2006/relationships/image" Target="../media/image15.png"/></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0.xml"/><Relationship Id="rId4" Type="http://schemas.openxmlformats.org/officeDocument/2006/relationships/image" Target="../media/image15.png"/></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0.xml"/><Relationship Id="rId4" Type="http://schemas.openxmlformats.org/officeDocument/2006/relationships/image" Target="../media/image15.png"/></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1.xml"/><Relationship Id="rId4" Type="http://schemas.openxmlformats.org/officeDocument/2006/relationships/image" Target="../media/image15.png"/></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2.xml"/><Relationship Id="rId4" Type="http://schemas.openxmlformats.org/officeDocument/2006/relationships/image" Target="../media/image15.png"/></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3.xml"/><Relationship Id="rId4" Type="http://schemas.openxmlformats.org/officeDocument/2006/relationships/image" Target="../media/image15.png"/></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4.xml"/><Relationship Id="rId4" Type="http://schemas.openxmlformats.org/officeDocument/2006/relationships/image" Target="../media/image15.png"/></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hemeOverride" Target="../theme/themeOverride11.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5.xml"/><Relationship Id="rId4" Type="http://schemas.openxmlformats.org/officeDocument/2006/relationships/image" Target="../media/image15.png"/></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6.xml"/><Relationship Id="rId4" Type="http://schemas.openxmlformats.org/officeDocument/2006/relationships/image" Target="../media/image15.png"/></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6.xml"/><Relationship Id="rId4" Type="http://schemas.openxmlformats.org/officeDocument/2006/relationships/image" Target="../media/image15.png"/></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hemeOverride" Target="../theme/themeOverride1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hemeOverride" Target="../theme/themeOverride14.xml"/></Relationships>
</file>

<file path=ppt/slideLayouts/_rels/slideLayout239.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hemeOverride" Target="../theme/themeOverride1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7.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7.xml"/><Relationship Id="rId4" Type="http://schemas.openxmlformats.org/officeDocument/2006/relationships/image" Target="../media/image15.png"/></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7.xml"/><Relationship Id="rId4" Type="http://schemas.openxmlformats.org/officeDocument/2006/relationships/image" Target="../media/image15.png"/></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1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8.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17.xml"/></Relationships>
</file>

<file path=ppt/slideLayouts/_rels/slideLayout259.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8.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8.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8.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8.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8.xml"/><Relationship Id="rId4" Type="http://schemas.openxmlformats.org/officeDocument/2006/relationships/image" Target="../media/image15.png"/></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8.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8.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8.xml"/><Relationship Id="rId4" Type="http://schemas.openxmlformats.org/officeDocument/2006/relationships/image" Target="../media/image15.png"/></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6.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8.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20.xml"/></Relationships>
</file>

<file path=ppt/slideLayouts/_rels/slideLayout279.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2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6.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6.xml"/><Relationship Id="rId1" Type="http://schemas.openxmlformats.org/officeDocument/2006/relationships/themeOverride" Target="../theme/themeOverride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3934" y="0"/>
            <a:ext cx="9167934" cy="7010400"/>
          </a:xfrm>
          <a:prstGeom prst="rect">
            <a:avLst/>
          </a:prstGeom>
          <a:gradFill flip="none" rotWithShape="1">
            <a:gsLst>
              <a:gs pos="100000">
                <a:schemeClr val="tx2">
                  <a:lumMod val="50000"/>
                </a:schemeClr>
              </a:gs>
              <a:gs pos="18000">
                <a:schemeClr val="tx2">
                  <a:lumMod val="90000"/>
                  <a:lumOff val="1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9"/>
          <p:cNvGrpSpPr>
            <a:grpSpLocks/>
          </p:cNvGrpSpPr>
          <p:nvPr/>
        </p:nvGrpSpPr>
        <p:grpSpPr bwMode="auto">
          <a:xfrm>
            <a:off x="-693738" y="-685800"/>
            <a:ext cx="10507663" cy="8763000"/>
            <a:chOff x="9906000" y="6842234"/>
            <a:chExt cx="10506315" cy="8763000"/>
          </a:xfrm>
        </p:grpSpPr>
        <p:sp>
          <p:nvSpPr>
            <p:cNvPr id="6" name="Rounded Rectangle 11"/>
            <p:cNvSpPr/>
            <p:nvPr userDrawn="1"/>
          </p:nvSpPr>
          <p:spPr>
            <a:xfrm rot="20707748">
              <a:off x="16739311" y="7058134"/>
              <a:ext cx="3141260" cy="2487613"/>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ounded Rectangle 10"/>
            <p:cNvSpPr/>
            <p:nvPr userDrawn="1"/>
          </p:nvSpPr>
          <p:spPr>
            <a:xfrm rot="20707748">
              <a:off x="17720260" y="9577497"/>
              <a:ext cx="2692055" cy="5070475"/>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ounded Rectangle 9"/>
            <p:cNvSpPr/>
            <p:nvPr userDrawn="1"/>
          </p:nvSpPr>
          <p:spPr>
            <a:xfrm rot="20707748">
              <a:off x="9906000" y="6842234"/>
              <a:ext cx="6698392" cy="4041775"/>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ounded Rectangle 8"/>
            <p:cNvSpPr/>
            <p:nvPr userDrawn="1"/>
          </p:nvSpPr>
          <p:spPr>
            <a:xfrm rot="20707748">
              <a:off x="10320285" y="10933222"/>
              <a:ext cx="7414262" cy="4672012"/>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10" name="Rectangle 9"/>
          <p:cNvSpPr/>
          <p:nvPr/>
        </p:nvSpPr>
        <p:spPr>
          <a:xfrm rot="20700000">
            <a:off x="-10241733" y="-2176547"/>
            <a:ext cx="33296016" cy="9303835"/>
          </a:xfrm>
          <a:prstGeom prst="rect">
            <a:avLst/>
          </a:prstGeom>
          <a:gradFill flip="none" rotWithShape="1">
            <a:gsLst>
              <a:gs pos="70000">
                <a:srgbClr val="FFFFFF">
                  <a:alpha val="0"/>
                </a:srgbClr>
              </a:gs>
              <a:gs pos="100000">
                <a:srgbClr val="FFFFFF">
                  <a:alpha val="0"/>
                </a:srgbClr>
              </a:gs>
              <a:gs pos="89000">
                <a:srgbClr val="FFFFFF">
                  <a:alpha val="20000"/>
                </a:srgbClr>
              </a:gs>
            </a:gsLst>
            <a:path path="rect">
              <a:fillToRect l="50000" t="50000" r="50000" b="50000"/>
            </a:path>
            <a:tileRect/>
          </a:gradFill>
          <a:ln w="152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10"/>
          <p:cNvPicPr>
            <a:picLocks noChangeAspect="1"/>
          </p:cNvPicPr>
          <p:nvPr/>
        </p:nvPicPr>
        <p:blipFill>
          <a:blip r:embed="rId2" cstate="print"/>
          <a:srcRect/>
          <a:stretch>
            <a:fillRect/>
          </a:stretch>
        </p:blipFill>
        <p:spPr bwMode="auto">
          <a:xfrm rot="20700000">
            <a:off x="4545013" y="2068513"/>
            <a:ext cx="3722687" cy="781050"/>
          </a:xfrm>
          <a:prstGeom prst="rect">
            <a:avLst/>
          </a:prstGeom>
          <a:noFill/>
          <a:ln w="9525">
            <a:noFill/>
            <a:miter lim="800000"/>
            <a:headEnd/>
            <a:tailEnd/>
          </a:ln>
        </p:spPr>
      </p:pic>
      <p:sp>
        <p:nvSpPr>
          <p:cNvPr id="2" name="Title 1"/>
          <p:cNvSpPr>
            <a:spLocks noGrp="1"/>
          </p:cNvSpPr>
          <p:nvPr>
            <p:ph type="ctrTitle"/>
          </p:nvPr>
        </p:nvSpPr>
        <p:spPr>
          <a:xfrm rot="-900000">
            <a:off x="780722" y="3449780"/>
            <a:ext cx="7848600" cy="1477439"/>
          </a:xfrm>
        </p:spPr>
        <p:txBody>
          <a:bodyPr anchor="t">
            <a:noAutofit/>
            <a:scene3d>
              <a:camera prst="orthographicFront"/>
              <a:lightRig rig="threePt" dir="t"/>
            </a:scene3d>
            <a:sp3d extrusionH="57150">
              <a:bevelT w="38100" h="38100" prst="relaxedInset"/>
            </a:sp3d>
          </a:bodyPr>
          <a:lstStyle>
            <a:lvl1pPr algn="r">
              <a:defRPr sz="4400" b="1" cap="small" baseline="0">
                <a:solidFill>
                  <a:schemeClr val="bg1"/>
                </a:solidFill>
                <a:effectLst>
                  <a:outerShdw blurRad="50800" dist="38100" algn="l"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1154044" y="4893407"/>
            <a:ext cx="7810651" cy="1236196"/>
          </a:xfrm>
        </p:spPr>
        <p:txBody>
          <a:bodyPr>
            <a:noAutofit/>
            <a:scene3d>
              <a:camera prst="orthographicFront"/>
              <a:lightRig rig="threePt" dir="t"/>
            </a:scene3d>
            <a:sp3d extrusionH="57150">
              <a:bevelT w="38100" h="38100" prst="relaxedInset"/>
            </a:sp3d>
          </a:bodyPr>
          <a:lstStyle>
            <a:lvl1pPr marL="0" indent="0" algn="r">
              <a:buNone/>
              <a:defRPr sz="3600" b="1" cap="none" spc="0">
                <a:ln w="1905"/>
                <a:solidFill>
                  <a:schemeClr val="accent1"/>
                </a:solidFill>
                <a:effectLst>
                  <a:outerShdw blurRad="50800" dist="38100" algn="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11"/>
                                        </p:tgtEl>
                                      </p:cBhvr>
                                      <p:by x="110000" y="110000"/>
                                    </p:animScale>
                                  </p:childTnLst>
                                </p:cTn>
                              </p:par>
                              <p:par>
                                <p:cTn id="7" presetID="6" presetClass="emph" presetSubtype="0" repeatCount="indefinite" decel="100000" fill="hold" grpId="0" nodeType="withEffect">
                                  <p:stCondLst>
                                    <p:cond delay="0"/>
                                  </p:stCondLst>
                                  <p:childTnLst>
                                    <p:animScale>
                                      <p:cBhvr>
                                        <p:cTn id="8" dur="10000" fill="hold"/>
                                        <p:tgtEl>
                                          <p:spTgt spid="10"/>
                                        </p:tgtEl>
                                      </p:cBhvr>
                                      <p:by x="10000" y="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209800" y="6502400"/>
            <a:ext cx="1447800" cy="355600"/>
          </a:xfrm>
          <a:prstGeom prst="rect">
            <a:avLst/>
          </a:prstGeom>
        </p:spPr>
        <p:txBody>
          <a:bodyPr/>
          <a:lstStyle>
            <a:lvl1pPr>
              <a:defRPr>
                <a:solidFill>
                  <a:srgbClr val="FFFFFF"/>
                </a:solidFill>
                <a:latin typeface="+mn-lt"/>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76091897"/>
      </p:ext>
    </p:extLst>
  </p:cSld>
  <p:clrMapOvr>
    <a:masterClrMapping/>
  </p:clrMapOvr>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3903522814"/>
      </p:ext>
    </p:extLst>
  </p:cSld>
  <p:clrMapOvr>
    <a:masterClrMapping/>
  </p:clrMapOvr>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wo Conten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1094197362"/>
      </p:ext>
    </p:extLst>
  </p:cSld>
  <p:clrMapOvr>
    <a:masterClrMapping/>
  </p:clrMapOvr>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hre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066800"/>
          </a:xfrm>
        </p:spPr>
        <p:txBody>
          <a:bodyPr>
            <a:normAutofit/>
          </a:bodyPr>
          <a:lstStyle>
            <a:lvl1pPr>
              <a:defRPr sz="2800"/>
            </a:lvl1pPr>
          </a:lstStyle>
          <a:p>
            <a:pPr lvl="0"/>
            <a:r>
              <a:rPr lang="en-US" smtClean="0"/>
              <a:t>Click to edit Master text styles</a:t>
            </a:r>
          </a:p>
        </p:txBody>
      </p:sp>
      <p:sp>
        <p:nvSpPr>
          <p:cNvPr id="6" name="Content Placeholder 2"/>
          <p:cNvSpPr>
            <a:spLocks noGrp="1"/>
          </p:cNvSpPr>
          <p:nvPr>
            <p:ph sz="half" idx="12"/>
          </p:nvPr>
        </p:nvSpPr>
        <p:spPr>
          <a:xfrm>
            <a:off x="457200" y="1673352"/>
            <a:ext cx="4038600" cy="471830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673352"/>
            <a:ext cx="4038600" cy="4718304"/>
          </a:xfrm>
        </p:spPr>
        <p:txBody>
          <a:bodyPr/>
          <a:lstStyle>
            <a:lvl1pPr>
              <a:defRPr sz="24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3"/>
          </p:nvPr>
        </p:nvSpPr>
        <p:spPr>
          <a:xfrm>
            <a:off x="2209800" y="6502400"/>
            <a:ext cx="1447800" cy="355600"/>
          </a:xfrm>
          <a:prstGeom prst="rect">
            <a:avLst/>
          </a:prstGeom>
        </p:spPr>
        <p:txBody>
          <a:bodyPr/>
          <a:lstStyle>
            <a:lvl1pPr>
              <a:defRPr>
                <a:solidFill>
                  <a:srgbClr val="FFFFFF"/>
                </a:solidFill>
                <a:latin typeface="+mn-lt"/>
                <a:cs typeface="+mn-cs"/>
              </a:defRPr>
            </a:lvl1pPr>
          </a:lstStyle>
          <a:p>
            <a:pPr>
              <a:defRPr/>
            </a:pPr>
            <a:endParaRPr lang="en-US"/>
          </a:p>
        </p:txBody>
      </p:sp>
      <p:sp>
        <p:nvSpPr>
          <p:cNvPr id="8" name="Footer Placeholder 4"/>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3850555875"/>
      </p:ext>
    </p:extLst>
  </p:cSld>
  <p:clrMapOvr>
    <a:masterClrMapping/>
  </p:clrMapOvr>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3155808426"/>
      </p:ext>
    </p:extLst>
  </p:cSld>
  <p:clrMapOvr>
    <a:masterClrMapping/>
  </p:clrMapOvr>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1351226514"/>
      </p:ext>
    </p:extLst>
  </p:cSld>
  <p:clrMapOvr>
    <a:masterClrMapping/>
  </p:clrMapOvr>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954001862"/>
      </p:ext>
    </p:extLst>
  </p:cSld>
  <p:clrMapOvr>
    <a:masterClrMapping/>
  </p:clrMapOvr>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Question">
    <p:spTree>
      <p:nvGrpSpPr>
        <p:cNvPr id="1" name=""/>
        <p:cNvGrpSpPr/>
        <p:nvPr/>
      </p:nvGrpSpPr>
      <p:grpSpPr>
        <a:xfrm>
          <a:off x="0" y="0"/>
          <a:ext cx="0" cy="0"/>
          <a:chOff x="0" y="0"/>
          <a:chExt cx="0" cy="0"/>
        </a:xfrm>
      </p:grpSpPr>
      <p:sp>
        <p:nvSpPr>
          <p:cNvPr id="7" name="Rectangle 6"/>
          <p:cNvSpPr/>
          <p:nvPr/>
        </p:nvSpPr>
        <p:spPr>
          <a:xfrm>
            <a:off x="0" y="0"/>
            <a:ext cx="9144000" cy="2438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2"/>
              </a:solidFill>
            </a:endParaRPr>
          </a:p>
        </p:txBody>
      </p:sp>
      <p:sp>
        <p:nvSpPr>
          <p:cNvPr id="9" name="TextBox 8"/>
          <p:cNvSpPr txBox="1"/>
          <p:nvPr/>
        </p:nvSpPr>
        <p:spPr>
          <a:xfrm>
            <a:off x="457200" y="7110413"/>
            <a:ext cx="1905000" cy="381000"/>
          </a:xfrm>
          <a:prstGeom prst="rect">
            <a:avLst/>
          </a:prstGeom>
          <a:noFill/>
        </p:spPr>
        <p:txBody>
          <a:bodyPr>
            <a:spAutoFit/>
          </a:bodyPr>
          <a:lstStyle/>
          <a:p>
            <a:pPr fontAlgn="auto">
              <a:spcBef>
                <a:spcPts val="0"/>
              </a:spcBef>
              <a:spcAft>
                <a:spcPts val="0"/>
              </a:spcAft>
              <a:defRPr/>
            </a:pPr>
            <a:r>
              <a:rPr lang="en-US" dirty="0">
                <a:latin typeface="+mn-lt"/>
                <a:cs typeface="+mn-cs"/>
              </a:rPr>
              <a:t>Correct Answer:</a:t>
            </a:r>
          </a:p>
        </p:txBody>
      </p:sp>
      <p:sp>
        <p:nvSpPr>
          <p:cNvPr id="11" name="TextBox 10"/>
          <p:cNvSpPr txBox="1"/>
          <p:nvPr/>
        </p:nvSpPr>
        <p:spPr>
          <a:xfrm>
            <a:off x="7467600" y="-381000"/>
            <a:ext cx="1600200" cy="3108325"/>
          </a:xfrm>
          <a:prstGeom prst="rect">
            <a:avLst/>
          </a:prstGeom>
          <a:noFill/>
        </p:spPr>
        <p:txBody>
          <a:bodyPr>
            <a:spAutoFit/>
          </a:bodyPr>
          <a:lstStyle/>
          <a:p>
            <a:pPr fontAlgn="auto">
              <a:spcBef>
                <a:spcPts val="0"/>
              </a:spcBef>
              <a:spcAft>
                <a:spcPts val="0"/>
              </a:spcAft>
              <a:defRPr/>
            </a:pPr>
            <a:r>
              <a:rPr lang="en-US" sz="19600" b="1" dirty="0">
                <a:solidFill>
                  <a:schemeClr val="tx2"/>
                </a:solidFill>
                <a:latin typeface="+mn-lt"/>
                <a:cs typeface="+mn-cs"/>
              </a:rPr>
              <a:t>?</a:t>
            </a:r>
          </a:p>
        </p:txBody>
      </p:sp>
      <p:sp>
        <p:nvSpPr>
          <p:cNvPr id="12" name="TextBox 11"/>
          <p:cNvSpPr txBox="1"/>
          <p:nvPr/>
        </p:nvSpPr>
        <p:spPr>
          <a:xfrm>
            <a:off x="4083050" y="7162800"/>
            <a:ext cx="1524000" cy="369888"/>
          </a:xfrm>
          <a:prstGeom prst="rect">
            <a:avLst/>
          </a:prstGeom>
          <a:noFill/>
        </p:spPr>
        <p:txBody>
          <a:bodyPr>
            <a:spAutoFit/>
          </a:bodyPr>
          <a:lstStyle/>
          <a:p>
            <a:pPr fontAlgn="auto">
              <a:spcBef>
                <a:spcPts val="0"/>
              </a:spcBef>
              <a:spcAft>
                <a:spcPts val="0"/>
              </a:spcAft>
              <a:defRPr/>
            </a:pPr>
            <a:r>
              <a:rPr lang="en-US" dirty="0">
                <a:latin typeface="+mn-lt"/>
                <a:cs typeface="+mn-cs"/>
              </a:rPr>
              <a:t>Highlighting:</a:t>
            </a:r>
          </a:p>
        </p:txBody>
      </p:sp>
      <p:sp>
        <p:nvSpPr>
          <p:cNvPr id="3" name="Content Placeholder 2"/>
          <p:cNvSpPr>
            <a:spLocks noGrp="1"/>
          </p:cNvSpPr>
          <p:nvPr>
            <p:ph idx="1"/>
          </p:nvPr>
        </p:nvSpPr>
        <p:spPr>
          <a:xfrm>
            <a:off x="457200" y="2514600"/>
            <a:ext cx="8229600" cy="3962400"/>
          </a:xfrm>
        </p:spPr>
        <p:txBody>
          <a:bodyPr>
            <a:normAutofit/>
          </a:bodyPr>
          <a:lstStyle>
            <a:lvl1pPr marL="640080" indent="-640080">
              <a:lnSpc>
                <a:spcPct val="100000"/>
              </a:lnSpc>
              <a:spcBef>
                <a:spcPts val="1200"/>
              </a:spcBef>
              <a:buClrTx/>
              <a:buSzPct val="100000"/>
              <a:buFont typeface="+mj-lt"/>
              <a:buAutoNum type="alphaUcPeriod"/>
              <a:defRPr sz="3600"/>
            </a:lvl1pPr>
            <a:lvl2pPr>
              <a:defRPr sz="3600"/>
            </a:lvl2pPr>
            <a:lvl3pPr>
              <a:defRPr sz="3600"/>
            </a:lvl3pPr>
            <a:lvl4pPr>
              <a:defRPr sz="3600"/>
            </a:lvl4pPr>
            <a:lvl5pPr>
              <a:defRPr sz="3600"/>
            </a:lvl5pPr>
          </a:lstStyle>
          <a:p>
            <a:pPr lvl="0"/>
            <a:r>
              <a:rPr lang="en-US" smtClean="0"/>
              <a:t>Click to edit Master text styles</a:t>
            </a:r>
          </a:p>
        </p:txBody>
      </p:sp>
      <p:sp>
        <p:nvSpPr>
          <p:cNvPr id="10" name="Text Placeholder 9"/>
          <p:cNvSpPr>
            <a:spLocks noGrp="1"/>
          </p:cNvSpPr>
          <p:nvPr>
            <p:ph type="body" sz="quarter" idx="13"/>
          </p:nvPr>
        </p:nvSpPr>
        <p:spPr>
          <a:xfrm>
            <a:off x="2438400" y="7086600"/>
            <a:ext cx="533400" cy="457200"/>
          </a:xfrm>
          <a:solidFill>
            <a:schemeClr val="bg1"/>
          </a:solidFill>
          <a:ln w="12700">
            <a:solidFill>
              <a:schemeClr val="tx1"/>
            </a:solidFill>
            <a:prstDash val="dash"/>
          </a:ln>
        </p:spPr>
        <p:txBody>
          <a:bodyPr/>
          <a:lstStyle>
            <a:lvl1pPr marL="0" indent="0" algn="ctr">
              <a:buNone/>
              <a:defRPr baseline="0"/>
            </a:lvl1pPr>
          </a:lstStyle>
          <a:p>
            <a:pPr lvl="0"/>
            <a:r>
              <a:rPr lang="en-US" smtClean="0"/>
              <a:t>Click to edit Master text styles</a:t>
            </a:r>
          </a:p>
        </p:txBody>
      </p:sp>
      <p:sp>
        <p:nvSpPr>
          <p:cNvPr id="2" name="Title 1"/>
          <p:cNvSpPr>
            <a:spLocks noGrp="1"/>
          </p:cNvSpPr>
          <p:nvPr>
            <p:ph type="title"/>
          </p:nvPr>
        </p:nvSpPr>
        <p:spPr>
          <a:xfrm>
            <a:off x="457200" y="76200"/>
            <a:ext cx="8229600" cy="2209800"/>
          </a:xfrm>
        </p:spPr>
        <p:txBody>
          <a:bodyPr anchor="t" anchorCtr="0"/>
          <a:lstStyle>
            <a:lvl1pPr marL="640080" indent="-640080">
              <a:buSzPct val="100000"/>
              <a:buFont typeface="+mj-lt"/>
              <a:buAutoNum type="arabicPeriod"/>
              <a:defRPr lang="en-US" sz="3600" b="0" kern="1200" baseline="0" dirty="0">
                <a:solidFill>
                  <a:schemeClr val="bg1"/>
                </a:solidFill>
                <a:latin typeface="+mn-lt"/>
                <a:ea typeface="+mn-ea"/>
                <a:cs typeface="+mn-cs"/>
              </a:defRPr>
            </a:lvl1pPr>
          </a:lstStyle>
          <a:p>
            <a:r>
              <a:rPr lang="en-US" smtClean="0"/>
              <a:t>Click to edit Master title style</a:t>
            </a:r>
            <a:endParaRPr lang="en-US" dirty="0"/>
          </a:p>
        </p:txBody>
      </p:sp>
      <p:sp>
        <p:nvSpPr>
          <p:cNvPr id="8" name="Text Placeholder 7"/>
          <p:cNvSpPr>
            <a:spLocks noGrp="1"/>
          </p:cNvSpPr>
          <p:nvPr>
            <p:ph type="body" sz="quarter" idx="14"/>
          </p:nvPr>
        </p:nvSpPr>
        <p:spPr>
          <a:xfrm>
            <a:off x="5575738" y="7162800"/>
            <a:ext cx="1707931" cy="446935"/>
          </a:xfrm>
          <a:solidFill>
            <a:schemeClr val="bg2"/>
          </a:solidFill>
          <a:ln>
            <a:solidFill>
              <a:schemeClr val="tx1"/>
            </a:solidFill>
            <a:prstDash val="dash"/>
          </a:ln>
        </p:spPr>
        <p:txBody>
          <a:bodyPr>
            <a:noAutofit/>
          </a:bodyPr>
          <a:lstStyle>
            <a:lvl1pPr>
              <a:defRPr sz="2400" u="sng">
                <a:solidFill>
                  <a:schemeClr val="accent1"/>
                </a:solidFill>
              </a:defRPr>
            </a:lvl1pPr>
          </a:lstStyle>
          <a:p>
            <a:pPr lvl="0"/>
            <a:r>
              <a:rPr lang="en-US" smtClean="0"/>
              <a:t>Click to edit Master text styles</a:t>
            </a:r>
          </a:p>
        </p:txBody>
      </p:sp>
      <p:sp>
        <p:nvSpPr>
          <p:cNvPr id="14" name="Text Placeholder 13"/>
          <p:cNvSpPr>
            <a:spLocks noGrp="1"/>
          </p:cNvSpPr>
          <p:nvPr>
            <p:ph type="body" sz="quarter" idx="15"/>
          </p:nvPr>
        </p:nvSpPr>
        <p:spPr>
          <a:xfrm>
            <a:off x="7436069" y="7165428"/>
            <a:ext cx="1707931" cy="464622"/>
          </a:xfrm>
          <a:solidFill>
            <a:schemeClr val="bg2"/>
          </a:solidFill>
          <a:ln>
            <a:solidFill>
              <a:schemeClr val="tx1"/>
            </a:solidFill>
            <a:prstDash val="dash"/>
          </a:ln>
        </p:spPr>
        <p:txBody>
          <a:bodyPr>
            <a:normAutofit/>
          </a:bodyPr>
          <a:lstStyle>
            <a:lvl1pPr>
              <a:defRPr sz="2400">
                <a:solidFill>
                  <a:srgbClr val="C0C0C0"/>
                </a:solidFill>
              </a:defRPr>
            </a:lvl1pPr>
          </a:lstStyle>
          <a:p>
            <a:pPr lvl="0"/>
            <a:r>
              <a:rPr lang="en-US" smtClean="0"/>
              <a:t>Click to edit Master text styles</a:t>
            </a:r>
          </a:p>
        </p:txBody>
      </p:sp>
      <p:sp>
        <p:nvSpPr>
          <p:cNvPr id="13" name="Footer Placeholder 4"/>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2177682451"/>
      </p:ext>
    </p:extLst>
  </p:cSld>
  <p:clrMapOvr>
    <a:masterClrMapping/>
  </p:clrMapOvr>
  <p:transition spd="slow">
    <p:push dir="u"/>
  </p:transition>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lassroom Discussion">
    <p:spTree>
      <p:nvGrpSpPr>
        <p:cNvPr id="1" name=""/>
        <p:cNvGrpSpPr/>
        <p:nvPr/>
      </p:nvGrpSpPr>
      <p:grpSpPr>
        <a:xfrm>
          <a:off x="0" y="0"/>
          <a:ext cx="0" cy="0"/>
          <a:chOff x="0" y="0"/>
          <a:chExt cx="0" cy="0"/>
        </a:xfrm>
      </p:grpSpPr>
      <p:pic>
        <p:nvPicPr>
          <p:cNvPr id="2" name="Picture 2" descr="C:\Users\Dave\AppData\Local\Microsoft\Windows\Temporary Internet Files\Content.IE5\FHMILOEV\MP900439536[1].jpg"/>
          <p:cNvPicPr>
            <a:picLocks noChangeAspect="1" noChangeArrowheads="1"/>
          </p:cNvPicPr>
          <p:nvPr userDrawn="1"/>
        </p:nvPicPr>
        <p:blipFill>
          <a:blip r:embed="rId2" cstate="print"/>
          <a:srcRect l="-201"/>
          <a:stretch>
            <a:fillRect/>
          </a:stretch>
        </p:blipFill>
        <p:spPr bwMode="auto">
          <a:xfrm>
            <a:off x="0" y="0"/>
            <a:ext cx="9139238" cy="1624013"/>
          </a:xfrm>
          <a:prstGeom prst="rect">
            <a:avLst/>
          </a:prstGeom>
          <a:noFill/>
          <a:ln w="9525">
            <a:noFill/>
            <a:miter lim="800000"/>
            <a:headEnd/>
            <a:tailEnd/>
          </a:ln>
        </p:spPr>
      </p:pic>
      <p:sp>
        <p:nvSpPr>
          <p:cNvPr id="3" name="TextBox 2"/>
          <p:cNvSpPr txBox="1"/>
          <p:nvPr userDrawn="1"/>
        </p:nvSpPr>
        <p:spPr>
          <a:xfrm>
            <a:off x="457200" y="457200"/>
            <a:ext cx="8229600" cy="954107"/>
          </a:xfrm>
          <a:prstGeom prst="rect">
            <a:avLst/>
          </a:prstGeom>
          <a:noFill/>
        </p:spPr>
        <p:txBody>
          <a:bodyPr>
            <a:spAutoFit/>
          </a:bodyPr>
          <a:lstStyle/>
          <a:p>
            <a:pPr algn="ctr" fontAlgn="auto">
              <a:spcBef>
                <a:spcPts val="0"/>
              </a:spcBef>
              <a:spcAft>
                <a:spcPts val="0"/>
              </a:spcAft>
              <a:defRPr/>
            </a:pPr>
            <a:r>
              <a:rPr lang="en-US" sz="5600" b="1" cap="small" dirty="0">
                <a:ln w="18415" cmpd="sng">
                  <a:solidFill>
                    <a:srgbClr val="000000"/>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mn-lt"/>
                <a:cs typeface="+mn-cs"/>
              </a:rPr>
              <a:t>Classroom Discussion</a:t>
            </a:r>
            <a:endParaRPr lang="en-US" sz="5600" b="1" dirty="0">
              <a:latin typeface="+mn-lt"/>
              <a:cs typeface="+mn-cs"/>
            </a:endParaRPr>
          </a:p>
        </p:txBody>
      </p:sp>
      <p:sp>
        <p:nvSpPr>
          <p:cNvPr id="4" name="Footer Placeholder 2"/>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3516674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Unnumbere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12700" y="-42863"/>
            <a:ext cx="9156700" cy="7053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23966908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estion">
    <p:spTree>
      <p:nvGrpSpPr>
        <p:cNvPr id="1" name=""/>
        <p:cNvGrpSpPr/>
        <p:nvPr/>
      </p:nvGrpSpPr>
      <p:grpSpPr>
        <a:xfrm>
          <a:off x="0" y="0"/>
          <a:ext cx="0" cy="0"/>
          <a:chOff x="0" y="0"/>
          <a:chExt cx="0" cy="0"/>
        </a:xfrm>
      </p:grpSpPr>
      <p:sp>
        <p:nvSpPr>
          <p:cNvPr id="7" name="Rectangle 6"/>
          <p:cNvSpPr/>
          <p:nvPr/>
        </p:nvSpPr>
        <p:spPr>
          <a:xfrm>
            <a:off x="0" y="0"/>
            <a:ext cx="9144000" cy="2438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2"/>
              </a:solidFill>
            </a:endParaRPr>
          </a:p>
        </p:txBody>
      </p:sp>
      <p:sp>
        <p:nvSpPr>
          <p:cNvPr id="9" name="TextBox 8"/>
          <p:cNvSpPr txBox="1"/>
          <p:nvPr/>
        </p:nvSpPr>
        <p:spPr>
          <a:xfrm>
            <a:off x="457200" y="7110413"/>
            <a:ext cx="1905000" cy="381000"/>
          </a:xfrm>
          <a:prstGeom prst="rect">
            <a:avLst/>
          </a:prstGeom>
          <a:noFill/>
        </p:spPr>
        <p:txBody>
          <a:bodyPr>
            <a:spAutoFit/>
          </a:bodyPr>
          <a:lstStyle/>
          <a:p>
            <a:pPr fontAlgn="auto">
              <a:spcBef>
                <a:spcPts val="0"/>
              </a:spcBef>
              <a:spcAft>
                <a:spcPts val="0"/>
              </a:spcAft>
              <a:defRPr/>
            </a:pPr>
            <a:r>
              <a:rPr lang="en-US" dirty="0">
                <a:latin typeface="+mn-lt"/>
                <a:cs typeface="+mn-cs"/>
              </a:rPr>
              <a:t>Correct Answer:</a:t>
            </a:r>
          </a:p>
        </p:txBody>
      </p:sp>
      <p:sp>
        <p:nvSpPr>
          <p:cNvPr id="11" name="TextBox 10"/>
          <p:cNvSpPr txBox="1"/>
          <p:nvPr/>
        </p:nvSpPr>
        <p:spPr>
          <a:xfrm>
            <a:off x="7467600" y="-381000"/>
            <a:ext cx="1600200" cy="3108325"/>
          </a:xfrm>
          <a:prstGeom prst="rect">
            <a:avLst/>
          </a:prstGeom>
          <a:noFill/>
        </p:spPr>
        <p:txBody>
          <a:bodyPr>
            <a:spAutoFit/>
          </a:bodyPr>
          <a:lstStyle/>
          <a:p>
            <a:pPr fontAlgn="auto">
              <a:spcBef>
                <a:spcPts val="0"/>
              </a:spcBef>
              <a:spcAft>
                <a:spcPts val="0"/>
              </a:spcAft>
              <a:defRPr/>
            </a:pPr>
            <a:r>
              <a:rPr lang="en-US" sz="19600" b="1" dirty="0">
                <a:solidFill>
                  <a:schemeClr val="tx2"/>
                </a:solidFill>
                <a:latin typeface="+mn-lt"/>
                <a:cs typeface="+mn-cs"/>
              </a:rPr>
              <a:t>?</a:t>
            </a:r>
          </a:p>
        </p:txBody>
      </p:sp>
      <p:sp>
        <p:nvSpPr>
          <p:cNvPr id="12" name="TextBox 11"/>
          <p:cNvSpPr txBox="1"/>
          <p:nvPr/>
        </p:nvSpPr>
        <p:spPr>
          <a:xfrm>
            <a:off x="4083050" y="7162800"/>
            <a:ext cx="1524000" cy="369888"/>
          </a:xfrm>
          <a:prstGeom prst="rect">
            <a:avLst/>
          </a:prstGeom>
          <a:noFill/>
        </p:spPr>
        <p:txBody>
          <a:bodyPr>
            <a:spAutoFit/>
          </a:bodyPr>
          <a:lstStyle/>
          <a:p>
            <a:pPr fontAlgn="auto">
              <a:spcBef>
                <a:spcPts val="0"/>
              </a:spcBef>
              <a:spcAft>
                <a:spcPts val="0"/>
              </a:spcAft>
              <a:defRPr/>
            </a:pPr>
            <a:r>
              <a:rPr lang="en-US" dirty="0">
                <a:latin typeface="+mn-lt"/>
                <a:cs typeface="+mn-cs"/>
              </a:rPr>
              <a:t>Highlighting:</a:t>
            </a:r>
          </a:p>
        </p:txBody>
      </p:sp>
      <p:sp>
        <p:nvSpPr>
          <p:cNvPr id="3" name="Content Placeholder 2"/>
          <p:cNvSpPr>
            <a:spLocks noGrp="1"/>
          </p:cNvSpPr>
          <p:nvPr>
            <p:ph idx="1"/>
          </p:nvPr>
        </p:nvSpPr>
        <p:spPr>
          <a:xfrm>
            <a:off x="457200" y="2514600"/>
            <a:ext cx="8229600" cy="3962400"/>
          </a:xfrm>
        </p:spPr>
        <p:txBody>
          <a:bodyPr>
            <a:normAutofit/>
          </a:bodyPr>
          <a:lstStyle>
            <a:lvl1pPr marL="640080" indent="-640080">
              <a:lnSpc>
                <a:spcPct val="100000"/>
              </a:lnSpc>
              <a:spcBef>
                <a:spcPts val="1200"/>
              </a:spcBef>
              <a:buClrTx/>
              <a:buSzPct val="100000"/>
              <a:buFont typeface="+mj-lt"/>
              <a:buAutoNum type="alphaUcPeriod"/>
              <a:defRPr sz="3600"/>
            </a:lvl1pPr>
            <a:lvl2pPr>
              <a:defRPr sz="3600"/>
            </a:lvl2pPr>
            <a:lvl3pPr>
              <a:defRPr sz="3600"/>
            </a:lvl3pPr>
            <a:lvl4pPr>
              <a:defRPr sz="3600"/>
            </a:lvl4pPr>
            <a:lvl5pPr>
              <a:defRPr sz="3600"/>
            </a:lvl5pPr>
          </a:lstStyle>
          <a:p>
            <a:pPr lvl="0"/>
            <a:r>
              <a:rPr lang="en-US" smtClean="0"/>
              <a:t>Click to edit Master text styles</a:t>
            </a:r>
          </a:p>
        </p:txBody>
      </p:sp>
      <p:sp>
        <p:nvSpPr>
          <p:cNvPr id="10" name="Text Placeholder 9"/>
          <p:cNvSpPr>
            <a:spLocks noGrp="1"/>
          </p:cNvSpPr>
          <p:nvPr>
            <p:ph type="body" sz="quarter" idx="13"/>
          </p:nvPr>
        </p:nvSpPr>
        <p:spPr>
          <a:xfrm>
            <a:off x="2438400" y="7086600"/>
            <a:ext cx="533400" cy="457200"/>
          </a:xfrm>
          <a:solidFill>
            <a:schemeClr val="bg1"/>
          </a:solidFill>
          <a:ln w="12700">
            <a:solidFill>
              <a:schemeClr val="tx1"/>
            </a:solidFill>
            <a:prstDash val="dash"/>
          </a:ln>
        </p:spPr>
        <p:txBody>
          <a:bodyPr/>
          <a:lstStyle>
            <a:lvl1pPr marL="0" indent="0" algn="ctr">
              <a:buNone/>
              <a:defRPr baseline="0"/>
            </a:lvl1pPr>
          </a:lstStyle>
          <a:p>
            <a:pPr lvl="0"/>
            <a:r>
              <a:rPr lang="en-US" smtClean="0"/>
              <a:t>Click to edit Master text styles</a:t>
            </a:r>
          </a:p>
        </p:txBody>
      </p:sp>
      <p:sp>
        <p:nvSpPr>
          <p:cNvPr id="2" name="Title 1"/>
          <p:cNvSpPr>
            <a:spLocks noGrp="1"/>
          </p:cNvSpPr>
          <p:nvPr>
            <p:ph type="title"/>
          </p:nvPr>
        </p:nvSpPr>
        <p:spPr>
          <a:xfrm>
            <a:off x="457200" y="76200"/>
            <a:ext cx="8229600" cy="2209800"/>
          </a:xfrm>
        </p:spPr>
        <p:txBody>
          <a:bodyPr anchor="t" anchorCtr="0"/>
          <a:lstStyle>
            <a:lvl1pPr marL="640080" indent="-640080">
              <a:buSzPct val="100000"/>
              <a:buFont typeface="+mj-lt"/>
              <a:buAutoNum type="arabicPeriod"/>
              <a:defRPr lang="en-US" sz="3600" b="0" kern="1200" baseline="0" dirty="0">
                <a:solidFill>
                  <a:schemeClr val="bg1"/>
                </a:solidFill>
                <a:latin typeface="+mn-lt"/>
                <a:ea typeface="+mn-ea"/>
                <a:cs typeface="+mn-cs"/>
              </a:defRPr>
            </a:lvl1pPr>
          </a:lstStyle>
          <a:p>
            <a:r>
              <a:rPr lang="en-US" smtClean="0"/>
              <a:t>Click to edit Master title style</a:t>
            </a:r>
            <a:endParaRPr lang="en-US" dirty="0"/>
          </a:p>
        </p:txBody>
      </p:sp>
      <p:sp>
        <p:nvSpPr>
          <p:cNvPr id="8" name="Text Placeholder 7"/>
          <p:cNvSpPr>
            <a:spLocks noGrp="1"/>
          </p:cNvSpPr>
          <p:nvPr>
            <p:ph type="body" sz="quarter" idx="14"/>
          </p:nvPr>
        </p:nvSpPr>
        <p:spPr>
          <a:xfrm>
            <a:off x="5575738" y="7162800"/>
            <a:ext cx="1707931" cy="446935"/>
          </a:xfrm>
          <a:solidFill>
            <a:schemeClr val="bg2"/>
          </a:solidFill>
          <a:ln>
            <a:solidFill>
              <a:schemeClr val="tx1"/>
            </a:solidFill>
            <a:prstDash val="dash"/>
          </a:ln>
        </p:spPr>
        <p:txBody>
          <a:bodyPr>
            <a:noAutofit/>
          </a:bodyPr>
          <a:lstStyle>
            <a:lvl1pPr>
              <a:defRPr sz="2400" u="sng">
                <a:solidFill>
                  <a:schemeClr val="accent1"/>
                </a:solidFill>
              </a:defRPr>
            </a:lvl1pPr>
          </a:lstStyle>
          <a:p>
            <a:pPr lvl="0"/>
            <a:r>
              <a:rPr lang="en-US" smtClean="0"/>
              <a:t>Click to edit Master text styles</a:t>
            </a:r>
          </a:p>
        </p:txBody>
      </p:sp>
      <p:sp>
        <p:nvSpPr>
          <p:cNvPr id="14" name="Text Placeholder 13"/>
          <p:cNvSpPr>
            <a:spLocks noGrp="1"/>
          </p:cNvSpPr>
          <p:nvPr>
            <p:ph type="body" sz="quarter" idx="15"/>
          </p:nvPr>
        </p:nvSpPr>
        <p:spPr>
          <a:xfrm>
            <a:off x="7436069" y="7165428"/>
            <a:ext cx="1707931" cy="464622"/>
          </a:xfrm>
          <a:solidFill>
            <a:schemeClr val="bg2"/>
          </a:solidFill>
          <a:ln>
            <a:solidFill>
              <a:schemeClr val="tx1"/>
            </a:solidFill>
            <a:prstDash val="dash"/>
          </a:ln>
        </p:spPr>
        <p:txBody>
          <a:bodyPr>
            <a:normAutofit/>
          </a:bodyPr>
          <a:lstStyle>
            <a:lvl1pPr>
              <a:defRPr sz="2400">
                <a:solidFill>
                  <a:srgbClr val="C0C0C0"/>
                </a:solidFill>
              </a:defRPr>
            </a:lvl1pPr>
          </a:lstStyle>
          <a:p>
            <a:pPr lvl="0"/>
            <a:r>
              <a:rPr lang="en-US" smtClean="0"/>
              <a:t>Click to edit Master text styles</a:t>
            </a:r>
          </a:p>
        </p:txBody>
      </p:sp>
      <p:sp>
        <p:nvSpPr>
          <p:cNvPr id="13" name="Footer Placeholder 4"/>
          <p:cNvSpPr>
            <a:spLocks noGrp="1"/>
          </p:cNvSpPr>
          <p:nvPr>
            <p:ph type="ftr" sz="quarter" idx="16"/>
          </p:nvPr>
        </p:nvSpPr>
        <p:spPr/>
        <p:txBody>
          <a:bodyPr/>
          <a:lstStyle>
            <a:lvl1pPr>
              <a:defRPr/>
            </a:lvl1pPr>
          </a:lstStyle>
          <a:p>
            <a:pPr>
              <a:defRPr/>
            </a:pPr>
            <a:endParaRPr lang="en-US"/>
          </a:p>
        </p:txBody>
      </p:sp>
    </p:spTree>
  </p:cSld>
  <p:clrMapOvr>
    <a:masterClrMapping/>
  </p:clrMapOvr>
  <p:transition spd="slow">
    <p:push dir="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23934" y="0"/>
            <a:ext cx="9167934" cy="7010400"/>
          </a:xfrm>
          <a:prstGeom prst="rect">
            <a:avLst/>
          </a:prstGeom>
          <a:gradFill flip="none" rotWithShape="1">
            <a:gsLst>
              <a:gs pos="100000">
                <a:schemeClr val="tx2">
                  <a:lumMod val="50000"/>
                </a:schemeClr>
              </a:gs>
              <a:gs pos="18000">
                <a:schemeClr val="tx2">
                  <a:lumMod val="90000"/>
                  <a:lumOff val="1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93125" y="-685800"/>
            <a:ext cx="10506315" cy="8763000"/>
            <a:chOff x="9906000" y="6842234"/>
            <a:chExt cx="10506315" cy="8763000"/>
          </a:xfrm>
        </p:grpSpPr>
        <p:sp>
          <p:nvSpPr>
            <p:cNvPr id="12" name="Rounded Rectangle 11"/>
            <p:cNvSpPr/>
            <p:nvPr userDrawn="1"/>
          </p:nvSpPr>
          <p:spPr>
            <a:xfrm rot="20707748">
              <a:off x="16738724" y="7058251"/>
              <a:ext cx="3142069" cy="2487472"/>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0"/>
            <p:cNvSpPr/>
            <p:nvPr userDrawn="1"/>
          </p:nvSpPr>
          <p:spPr>
            <a:xfrm rot="20707748">
              <a:off x="17719526" y="9577912"/>
              <a:ext cx="2692789" cy="5070370"/>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9"/>
            <p:cNvSpPr/>
            <p:nvPr userDrawn="1"/>
          </p:nvSpPr>
          <p:spPr>
            <a:xfrm rot="20707748">
              <a:off x="9906000" y="6842234"/>
              <a:ext cx="6697773" cy="4041803"/>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8"/>
            <p:cNvSpPr/>
            <p:nvPr userDrawn="1"/>
          </p:nvSpPr>
          <p:spPr>
            <a:xfrm rot="20707748">
              <a:off x="10319968" y="10932865"/>
              <a:ext cx="7414790" cy="4672369"/>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 name="Rectangle 8"/>
          <p:cNvSpPr/>
          <p:nvPr/>
        </p:nvSpPr>
        <p:spPr>
          <a:xfrm rot="-900000">
            <a:off x="-10241733" y="-2176547"/>
            <a:ext cx="33296016" cy="9303835"/>
          </a:xfrm>
          <a:prstGeom prst="rect">
            <a:avLst/>
          </a:prstGeom>
          <a:gradFill flip="none" rotWithShape="1">
            <a:gsLst>
              <a:gs pos="70000">
                <a:srgbClr val="FFFFFF">
                  <a:alpha val="0"/>
                </a:srgbClr>
              </a:gs>
              <a:gs pos="100000">
                <a:srgbClr val="FFFFFF">
                  <a:alpha val="0"/>
                </a:srgbClr>
              </a:gs>
              <a:gs pos="89000">
                <a:srgbClr val="FFFFFF">
                  <a:alpha val="20000"/>
                </a:srgbClr>
              </a:gs>
            </a:gsLst>
            <a:path path="rect">
              <a:fillToRect l="50000" t="50000" r="50000" b="50000"/>
            </a:path>
            <a:tileRect/>
          </a:gradFill>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780722" y="3449780"/>
            <a:ext cx="7848600" cy="1477439"/>
          </a:xfrm>
        </p:spPr>
        <p:txBody>
          <a:bodyPr anchor="t">
            <a:noAutofit/>
            <a:scene3d>
              <a:camera prst="orthographicFront"/>
              <a:lightRig rig="threePt" dir="t"/>
            </a:scene3d>
            <a:sp3d extrusionH="57150">
              <a:bevelT w="38100" h="38100" prst="relaxedInset"/>
            </a:sp3d>
          </a:bodyPr>
          <a:lstStyle>
            <a:lvl1pPr algn="r">
              <a:defRPr sz="4400" b="1" cap="small" baseline="0">
                <a:solidFill>
                  <a:schemeClr val="bg1"/>
                </a:solidFill>
                <a:effectLst>
                  <a:outerShdw blurRad="50800" dist="38100" algn="l"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1154044" y="4893407"/>
            <a:ext cx="7810651" cy="1236196"/>
          </a:xfrm>
        </p:spPr>
        <p:txBody>
          <a:bodyPr>
            <a:noAutofit/>
            <a:scene3d>
              <a:camera prst="orthographicFront"/>
              <a:lightRig rig="threePt" dir="t"/>
            </a:scene3d>
            <a:sp3d extrusionH="57150">
              <a:bevelT w="38100" h="38100" prst="relaxedInset"/>
            </a:sp3d>
          </a:bodyPr>
          <a:lstStyle>
            <a:lvl1pPr marL="0" indent="0" algn="r">
              <a:buNone/>
              <a:defRPr sz="3600" b="1" cap="none" spc="0">
                <a:ln w="1905"/>
                <a:solidFill>
                  <a:schemeClr val="accent1"/>
                </a:solidFill>
                <a:effectLst>
                  <a:outerShdw blurRad="50800" dist="38100" algn="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00000">
            <a:off x="4544370" y="2068792"/>
            <a:ext cx="3723810" cy="780952"/>
          </a:xfrm>
          <a:prstGeom prst="rect">
            <a:avLst/>
          </a:prstGeom>
        </p:spPr>
      </p:pic>
    </p:spTree>
    <p:extLst>
      <p:ext uri="{BB962C8B-B14F-4D97-AF65-F5344CB8AC3E}">
        <p14:creationId xmlns:p14="http://schemas.microsoft.com/office/powerpoint/2010/main" val="31912205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18"/>
                                        </p:tgtEl>
                                      </p:cBhvr>
                                      <p:by x="110000" y="110000"/>
                                    </p:animScale>
                                  </p:childTnLst>
                                </p:cTn>
                              </p:par>
                              <p:par>
                                <p:cTn id="7" presetID="6" presetClass="emph" presetSubtype="0" repeatCount="indefinite" decel="100000" fill="hold" grpId="0" nodeType="withEffect">
                                  <p:stCondLst>
                                    <p:cond delay="0"/>
                                  </p:stCondLst>
                                  <p:childTnLst>
                                    <p:animScale>
                                      <p:cBhvr>
                                        <p:cTn id="8" dur="10000" fill="hold"/>
                                        <p:tgtEl>
                                          <p:spTgt spid="9"/>
                                        </p:tgtEl>
                                      </p:cBhvr>
                                      <p:by x="10000" y="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tx2"/>
            </a:gs>
            <a:gs pos="97917">
              <a:schemeClr val="tx2"/>
            </a:gs>
            <a:gs pos="31000">
              <a:schemeClr val="tx2">
                <a:lumMod val="80000"/>
                <a:lumOff val="2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451225"/>
            <a:ext cx="7772400" cy="1362075"/>
          </a:xfrm>
        </p:spPr>
        <p:txBody>
          <a:bodyPr anchor="b" anchorCtr="0"/>
          <a:lstStyle>
            <a:lvl1pPr algn="l">
              <a:defRPr sz="4000" b="1" cap="small"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824413"/>
            <a:ext cx="7772400" cy="1500187"/>
          </a:xfrm>
        </p:spPr>
        <p:txBody>
          <a:bodyPr anchor="t" anchorCtr="0">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72872250"/>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12240601"/>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209800" y="6503102"/>
            <a:ext cx="1447800" cy="354898"/>
          </a:xfrm>
          <a:prstGeom prst="rect">
            <a:avLst/>
          </a:prstGeom>
        </p:spPr>
        <p:txBody>
          <a:bodyPr/>
          <a:lstStyle/>
          <a:p>
            <a:fld id="{CC0ABD8B-551C-427C-A5F8-EE2EC3AF8C90}"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79297218"/>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6992979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wo Conten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89066166"/>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hre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066800"/>
          </a:xfrm>
        </p:spPr>
        <p:txBody>
          <a:bodyPr>
            <a:normAutofit/>
          </a:bodyPr>
          <a:lstStyle>
            <a:lvl1pPr>
              <a:defRPr sz="2800"/>
            </a:lvl1pPr>
          </a:lstStyle>
          <a:p>
            <a:pPr lvl="0"/>
            <a:r>
              <a:rPr lang="en-US" smtClean="0"/>
              <a:t>Click to edit Master text styles</a:t>
            </a:r>
          </a:p>
        </p:txBody>
      </p:sp>
      <p:sp>
        <p:nvSpPr>
          <p:cNvPr id="4" name="Date Placeholder 3"/>
          <p:cNvSpPr>
            <a:spLocks noGrp="1"/>
          </p:cNvSpPr>
          <p:nvPr>
            <p:ph type="dt" sz="half" idx="10"/>
          </p:nvPr>
        </p:nvSpPr>
        <p:spPr>
          <a:xfrm>
            <a:off x="2209800" y="6503102"/>
            <a:ext cx="1447800" cy="354898"/>
          </a:xfrm>
          <a:prstGeom prst="rect">
            <a:avLst/>
          </a:prstGeom>
        </p:spPr>
        <p:txBody>
          <a:bodyPr/>
          <a:lstStyle/>
          <a:p>
            <a:fld id="{CC0ABD8B-551C-427C-A5F8-EE2EC3AF8C90}"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Content Placeholder 2"/>
          <p:cNvSpPr>
            <a:spLocks noGrp="1"/>
          </p:cNvSpPr>
          <p:nvPr>
            <p:ph sz="half" idx="12"/>
          </p:nvPr>
        </p:nvSpPr>
        <p:spPr>
          <a:xfrm>
            <a:off x="457200" y="1673352"/>
            <a:ext cx="4038600" cy="471830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673352"/>
            <a:ext cx="4038600" cy="4718304"/>
          </a:xfrm>
        </p:spPr>
        <p:txBody>
          <a:bodyPr/>
          <a:lstStyle>
            <a:lvl1pPr>
              <a:defRPr sz="24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8484108"/>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16800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29169522"/>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339463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estions Section Header">
    <p:spTree>
      <p:nvGrpSpPr>
        <p:cNvPr id="1" name=""/>
        <p:cNvGrpSpPr/>
        <p:nvPr/>
      </p:nvGrpSpPr>
      <p:grpSpPr>
        <a:xfrm>
          <a:off x="0" y="0"/>
          <a:ext cx="0" cy="0"/>
          <a:chOff x="0" y="0"/>
          <a:chExt cx="0" cy="0"/>
        </a:xfrm>
      </p:grpSpPr>
      <p:grpSp>
        <p:nvGrpSpPr>
          <p:cNvPr id="2" name="Group 1"/>
          <p:cNvGrpSpPr>
            <a:grpSpLocks/>
          </p:cNvGrpSpPr>
          <p:nvPr/>
        </p:nvGrpSpPr>
        <p:grpSpPr bwMode="auto">
          <a:xfrm>
            <a:off x="0" y="0"/>
            <a:ext cx="9175750" cy="6958013"/>
            <a:chOff x="0" y="0"/>
            <a:chExt cx="9175531" cy="6958111"/>
          </a:xfrm>
        </p:grpSpPr>
        <p:pic>
          <p:nvPicPr>
            <p:cNvPr id="3" name="Picture 8" descr="http://www.edisonohio.edu/uploads/images/BUSINESS_INDUSTRY/Pencil%20test.jpg"/>
            <p:cNvPicPr>
              <a:picLocks noChangeAspect="1" noChangeArrowheads="1"/>
            </p:cNvPicPr>
            <p:nvPr userDrawn="1"/>
          </p:nvPicPr>
          <p:blipFill>
            <a:blip r:embed="rId2" cstate="print"/>
            <a:srcRect/>
            <a:stretch>
              <a:fillRect/>
            </a:stretch>
          </p:blipFill>
          <p:spPr bwMode="auto">
            <a:xfrm>
              <a:off x="0" y="0"/>
              <a:ext cx="9175531" cy="6958111"/>
            </a:xfrm>
            <a:prstGeom prst="rect">
              <a:avLst/>
            </a:prstGeom>
            <a:noFill/>
            <a:ln w="9525">
              <a:noFill/>
              <a:miter lim="800000"/>
              <a:headEnd/>
              <a:tailEnd/>
            </a:ln>
          </p:spPr>
        </p:pic>
        <p:sp>
          <p:nvSpPr>
            <p:cNvPr id="4" name="TextBox 3"/>
            <p:cNvSpPr txBox="1"/>
            <p:nvPr userDrawn="1"/>
          </p:nvSpPr>
          <p:spPr>
            <a:xfrm>
              <a:off x="1106147" y="476071"/>
              <a:ext cx="6931706" cy="1200329"/>
            </a:xfrm>
            <a:prstGeom prst="rect">
              <a:avLst/>
            </a:prstGeom>
            <a:noFill/>
          </p:spPr>
          <p:txBody>
            <a:bodyPr wrap="none">
              <a:spAutoFit/>
            </a:bodyPr>
            <a:lstStyle/>
            <a:p>
              <a:pPr algn="ctr" fontAlgn="auto">
                <a:spcBef>
                  <a:spcPts val="0"/>
                </a:spcBef>
                <a:spcAft>
                  <a:spcPts val="0"/>
                </a:spcAft>
                <a:defRPr/>
              </a:pPr>
              <a:r>
                <a:rPr lang="en-US" sz="7200" b="1" cap="small" dirty="0">
                  <a:ln w="1905">
                    <a:solidFill>
                      <a:srgbClr val="002060"/>
                    </a:solidFill>
                  </a:ln>
                  <a:solidFill>
                    <a:srgbClr val="FFC000"/>
                  </a:solidFill>
                  <a:effectLst>
                    <a:glow rad="101600">
                      <a:srgbClr val="CC9B00"/>
                    </a:glow>
                    <a:innerShdw blurRad="69850" dist="43180" dir="5400000">
                      <a:srgbClr val="000000">
                        <a:alpha val="65000"/>
                      </a:srgbClr>
                    </a:innerShdw>
                  </a:effectLst>
                  <a:latin typeface="+mn-lt"/>
                  <a:cs typeface="+mn-cs"/>
                </a:rPr>
                <a:t>Test Questions</a:t>
              </a:r>
            </a:p>
          </p:txBody>
        </p:sp>
      </p:grpSp>
      <p:sp>
        <p:nvSpPr>
          <p:cNvPr id="5" name="Rectangle 4"/>
          <p:cNvSpPr/>
          <p:nvPr/>
        </p:nvSpPr>
        <p:spPr>
          <a:xfrm>
            <a:off x="0" y="1595438"/>
            <a:ext cx="9175750" cy="541496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TextBox 5"/>
          <p:cNvSpPr txBox="1"/>
          <p:nvPr/>
        </p:nvSpPr>
        <p:spPr>
          <a:xfrm>
            <a:off x="2035175" y="1676400"/>
            <a:ext cx="7032625" cy="5262563"/>
          </a:xfrm>
          <a:prstGeom prst="rect">
            <a:avLst/>
          </a:prstGeom>
          <a:noFill/>
        </p:spPr>
        <p:txBody>
          <a:bodyPr>
            <a:spAutoFit/>
          </a:bodyPr>
          <a:lstStyle/>
          <a:p>
            <a:pPr fontAlgn="auto">
              <a:spcBef>
                <a:spcPts val="0"/>
              </a:spcBef>
              <a:spcAft>
                <a:spcPts val="0"/>
              </a:spcAft>
              <a:defRPr/>
            </a:pPr>
            <a:r>
              <a:rPr lang="en-US" sz="2400" dirty="0">
                <a:latin typeface="+mn-lt"/>
                <a:cs typeface="+mn-cs"/>
              </a:rPr>
              <a:t>The following questions are designed to enhance your </a:t>
            </a:r>
            <a:r>
              <a:rPr lang="en-US" sz="2400" b="1" dirty="0">
                <a:solidFill>
                  <a:schemeClr val="tx2"/>
                </a:solidFill>
                <a:latin typeface="+mn-lt"/>
                <a:cs typeface="+mn-cs"/>
              </a:rPr>
              <a:t>test taking </a:t>
            </a:r>
            <a:r>
              <a:rPr lang="en-US" sz="2400" dirty="0">
                <a:latin typeface="+mn-lt"/>
                <a:cs typeface="+mn-cs"/>
              </a:rPr>
              <a:t>skills.</a:t>
            </a:r>
          </a:p>
          <a:p>
            <a:pPr fontAlgn="auto">
              <a:spcBef>
                <a:spcPts val="0"/>
              </a:spcBef>
              <a:spcAft>
                <a:spcPts val="0"/>
              </a:spcAft>
              <a:defRPr/>
            </a:pPr>
            <a:endParaRPr lang="en-US" sz="2400" dirty="0">
              <a:latin typeface="+mn-lt"/>
              <a:cs typeface="+mn-cs"/>
            </a:endParaRPr>
          </a:p>
          <a:p>
            <a:pPr marL="342900" indent="-342900" fontAlgn="auto">
              <a:spcBef>
                <a:spcPts val="0"/>
              </a:spcBef>
              <a:spcAft>
                <a:spcPts val="0"/>
              </a:spcAft>
              <a:buFont typeface="Wingdings" pitchFamily="2" charset="2"/>
              <a:buChar char="Ø"/>
              <a:defRPr/>
            </a:pPr>
            <a:r>
              <a:rPr lang="en-US" sz="2400" dirty="0">
                <a:latin typeface="+mn-lt"/>
                <a:cs typeface="+mn-cs"/>
              </a:rPr>
              <a:t>Read each question (2 times or more) ask yourself “Am I looking for an answer that is true or false?”</a:t>
            </a:r>
          </a:p>
          <a:p>
            <a:pPr marL="342900" indent="-342900" fontAlgn="auto">
              <a:spcBef>
                <a:spcPts val="0"/>
              </a:spcBef>
              <a:spcAft>
                <a:spcPts val="0"/>
              </a:spcAft>
              <a:buFont typeface="Wingdings" pitchFamily="2" charset="2"/>
              <a:buChar char="Ø"/>
              <a:defRPr/>
            </a:pPr>
            <a:endParaRPr lang="en-US" sz="2400" dirty="0">
              <a:latin typeface="+mn-lt"/>
              <a:cs typeface="+mn-cs"/>
            </a:endParaRPr>
          </a:p>
          <a:p>
            <a:pPr marL="342900" indent="-342900" fontAlgn="auto">
              <a:spcBef>
                <a:spcPts val="0"/>
              </a:spcBef>
              <a:spcAft>
                <a:spcPts val="0"/>
              </a:spcAft>
              <a:buFont typeface="Wingdings" pitchFamily="2" charset="2"/>
              <a:buChar char="Ø"/>
              <a:defRPr/>
            </a:pPr>
            <a:r>
              <a:rPr lang="en-US" sz="2400" dirty="0">
                <a:latin typeface="+mn-lt"/>
                <a:cs typeface="+mn-cs"/>
              </a:rPr>
              <a:t>Is A True, False, or Don’t Know?</a:t>
            </a:r>
          </a:p>
          <a:p>
            <a:pPr marL="342900" indent="-342900" fontAlgn="auto">
              <a:spcBef>
                <a:spcPts val="0"/>
              </a:spcBef>
              <a:spcAft>
                <a:spcPts val="0"/>
              </a:spcAft>
              <a:buFont typeface="Wingdings" pitchFamily="2" charset="2"/>
              <a:buChar char="Ø"/>
              <a:defRPr/>
            </a:pPr>
            <a:endParaRPr lang="en-US" sz="2400" dirty="0">
              <a:latin typeface="+mn-lt"/>
              <a:cs typeface="+mn-cs"/>
            </a:endParaRPr>
          </a:p>
          <a:p>
            <a:pPr marL="342900" indent="-342900" fontAlgn="auto">
              <a:spcBef>
                <a:spcPts val="0"/>
              </a:spcBef>
              <a:spcAft>
                <a:spcPts val="0"/>
              </a:spcAft>
              <a:buFont typeface="Wingdings" pitchFamily="2" charset="2"/>
              <a:buChar char="Ø"/>
              <a:defRPr/>
            </a:pPr>
            <a:r>
              <a:rPr lang="en-US" sz="2400" dirty="0">
                <a:latin typeface="+mn-lt"/>
                <a:cs typeface="+mn-cs"/>
              </a:rPr>
              <a:t>Is B True, False, or Don’t Know, etc.?</a:t>
            </a:r>
          </a:p>
          <a:p>
            <a:pPr fontAlgn="auto">
              <a:spcBef>
                <a:spcPts val="0"/>
              </a:spcBef>
              <a:spcAft>
                <a:spcPts val="0"/>
              </a:spcAft>
              <a:defRPr/>
            </a:pPr>
            <a:endParaRPr lang="en-US" sz="2400" dirty="0">
              <a:latin typeface="+mn-lt"/>
              <a:cs typeface="+mn-cs"/>
            </a:endParaRPr>
          </a:p>
          <a:p>
            <a:pPr fontAlgn="auto">
              <a:spcBef>
                <a:spcPts val="0"/>
              </a:spcBef>
              <a:spcAft>
                <a:spcPts val="0"/>
              </a:spcAft>
              <a:defRPr/>
            </a:pPr>
            <a:r>
              <a:rPr lang="en-US" sz="2400" dirty="0">
                <a:latin typeface="+mn-lt"/>
                <a:cs typeface="+mn-cs"/>
              </a:rPr>
              <a:t>Through the process of elimination, reducing the selection of answers, will </a:t>
            </a:r>
            <a:r>
              <a:rPr lang="en-US" sz="2400" b="1" i="1" dirty="0">
                <a:solidFill>
                  <a:schemeClr val="tx2"/>
                </a:solidFill>
                <a:latin typeface="+mn-lt"/>
                <a:cs typeface="+mn-cs"/>
              </a:rPr>
              <a:t>greatly increase </a:t>
            </a:r>
            <a:r>
              <a:rPr lang="en-US" sz="2400" dirty="0">
                <a:latin typeface="+mn-lt"/>
                <a:cs typeface="+mn-cs"/>
              </a:rPr>
              <a:t>your chances of answering each question correctly.</a:t>
            </a:r>
          </a:p>
        </p:txBody>
      </p:sp>
      <p:sp>
        <p:nvSpPr>
          <p:cNvPr id="7" name="Oval 6"/>
          <p:cNvSpPr/>
          <p:nvPr/>
        </p:nvSpPr>
        <p:spPr>
          <a:xfrm>
            <a:off x="886968" y="4191000"/>
            <a:ext cx="457200" cy="457200"/>
          </a:xfrm>
          <a:prstGeom prst="ellipse">
            <a:avLst/>
          </a:prstGeom>
          <a:solidFill>
            <a:srgbClr val="FFFFFF"/>
          </a:solidFill>
          <a:ln>
            <a:noFill/>
          </a:ln>
          <a:effectLst>
            <a:glow rad="1905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3" descr="C:\Users\Dave\AppData\Local\Microsoft\Windows\Temporary Internet Files\Content.IE5\S6XTYWE9\MP900442237[1].jpg"/>
          <p:cNvPicPr>
            <a:picLocks noChangeAspect="1" noChangeArrowheads="1"/>
          </p:cNvPicPr>
          <p:nvPr/>
        </p:nvPicPr>
        <p:blipFill>
          <a:blip r:embed="rId3" cstate="print">
            <a:clrChange>
              <a:clrFrom>
                <a:srgbClr val="FCF8F5"/>
              </a:clrFrom>
              <a:clrTo>
                <a:srgbClr val="FCF8F5">
                  <a:alpha val="0"/>
                </a:srgbClr>
              </a:clrTo>
            </a:clrChange>
          </a:blip>
          <a:srcRect/>
          <a:stretch>
            <a:fillRect/>
          </a:stretch>
        </p:blipFill>
        <p:spPr bwMode="auto">
          <a:xfrm>
            <a:off x="76200" y="4040188"/>
            <a:ext cx="1958975" cy="2970212"/>
          </a:xfrm>
          <a:prstGeom prst="rect">
            <a:avLst/>
          </a:prstGeom>
          <a:noFill/>
          <a:ln w="9525">
            <a:noFill/>
            <a:miter lim="800000"/>
            <a:headEnd/>
            <a:tailEnd/>
          </a:ln>
        </p:spPr>
      </p:pic>
      <p:sp>
        <p:nvSpPr>
          <p:cNvPr id="9" name="Footer Placeholder 4"/>
          <p:cNvSpPr>
            <a:spLocks noGrp="1"/>
          </p:cNvSpPr>
          <p:nvPr>
            <p:ph type="ftr" sz="quarter" idx="10"/>
          </p:nvPr>
        </p:nvSpPr>
        <p:spPr>
          <a:xfrm>
            <a:off x="4876800" y="6629400"/>
            <a:ext cx="3810000" cy="339725"/>
          </a:xfrm>
        </p:spPr>
        <p:txBody>
          <a:bodyPr/>
          <a:lstStyle>
            <a:lvl1pPr>
              <a:defRPr/>
            </a:lvl1pP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25000" decel="25000" autoRev="1" fill="hold" nodeType="withEffect">
                                  <p:stCondLst>
                                    <p:cond delay="0"/>
                                  </p:stCondLst>
                                  <p:childTnLst>
                                    <p:animScale>
                                      <p:cBhvr>
                                        <p:cTn id="6" dur="10000" fill="hold"/>
                                        <p:tgtEl>
                                          <p:spTgt spid="2"/>
                                        </p:tgtEl>
                                      </p:cBhvr>
                                      <p:by x="120000" y="12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6" presetClass="emph" presetSubtype="0" repeatCount="indefinite" accel="50000" decel="50000" autoRev="1" fill="hold" grpId="0" nodeType="afterEffect">
                                  <p:stCondLst>
                                    <p:cond delay="0"/>
                                  </p:stCondLst>
                                  <p:childTnLst>
                                    <p:animScale>
                                      <p:cBhvr>
                                        <p:cTn id="27"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7" grpId="1" animBg="1"/>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Question">
    <p:spTree>
      <p:nvGrpSpPr>
        <p:cNvPr id="1" name=""/>
        <p:cNvGrpSpPr/>
        <p:nvPr/>
      </p:nvGrpSpPr>
      <p:grpSpPr>
        <a:xfrm>
          <a:off x="0" y="0"/>
          <a:ext cx="0" cy="0"/>
          <a:chOff x="0" y="0"/>
          <a:chExt cx="0" cy="0"/>
        </a:xfrm>
      </p:grpSpPr>
      <p:sp>
        <p:nvSpPr>
          <p:cNvPr id="7" name="Rectangle 6"/>
          <p:cNvSpPr/>
          <p:nvPr/>
        </p:nvSpPr>
        <p:spPr>
          <a:xfrm>
            <a:off x="0" y="0"/>
            <a:ext cx="9144000" cy="2438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p:cNvSpPr>
            <a:spLocks noGrp="1"/>
          </p:cNvSpPr>
          <p:nvPr>
            <p:ph idx="1" hasCustomPrompt="1"/>
          </p:nvPr>
        </p:nvSpPr>
        <p:spPr>
          <a:xfrm>
            <a:off x="457200" y="2514600"/>
            <a:ext cx="8229600" cy="3962400"/>
          </a:xfrm>
        </p:spPr>
        <p:txBody>
          <a:bodyPr>
            <a:normAutofit/>
          </a:bodyPr>
          <a:lstStyle>
            <a:lvl1pPr marL="640080" indent="-640080">
              <a:lnSpc>
                <a:spcPct val="100000"/>
              </a:lnSpc>
              <a:spcBef>
                <a:spcPts val="1200"/>
              </a:spcBef>
              <a:buClrTx/>
              <a:buSzPct val="100000"/>
              <a:buFont typeface="+mj-lt"/>
              <a:buAutoNum type="alphaUcPeriod"/>
              <a:defRPr sz="3600"/>
            </a:lvl1pPr>
            <a:lvl2pPr>
              <a:defRPr sz="3600"/>
            </a:lvl2pPr>
            <a:lvl3pPr>
              <a:defRPr sz="3600"/>
            </a:lvl3pPr>
            <a:lvl4pPr>
              <a:defRPr sz="3600"/>
            </a:lvl4pPr>
            <a:lvl5pPr>
              <a:defRPr sz="3600"/>
            </a:lvl5pPr>
          </a:lstStyle>
          <a:p>
            <a:pPr lvl="0"/>
            <a:r>
              <a:rPr lang="en-US" dirty="0" smtClean="0"/>
              <a:t>Answer</a:t>
            </a:r>
          </a:p>
        </p:txBody>
      </p:sp>
      <p:sp>
        <p:nvSpPr>
          <p:cNvPr id="5" name="Footer Placeholder 4"/>
          <p:cNvSpPr>
            <a:spLocks noGrp="1"/>
          </p:cNvSpPr>
          <p:nvPr>
            <p:ph type="ftr" sz="quarter" idx="11"/>
          </p:nvPr>
        </p:nvSpPr>
        <p:spPr/>
        <p:txBody>
          <a:bodyPr/>
          <a:lstStyle/>
          <a:p>
            <a:endParaRPr lang="en-US"/>
          </a:p>
        </p:txBody>
      </p:sp>
      <p:sp>
        <p:nvSpPr>
          <p:cNvPr id="10" name="Text Placeholder 9"/>
          <p:cNvSpPr>
            <a:spLocks noGrp="1"/>
          </p:cNvSpPr>
          <p:nvPr>
            <p:ph type="body" sz="quarter" idx="13" hasCustomPrompt="1"/>
          </p:nvPr>
        </p:nvSpPr>
        <p:spPr>
          <a:xfrm>
            <a:off x="2438400" y="7086600"/>
            <a:ext cx="533400" cy="457200"/>
          </a:xfrm>
          <a:solidFill>
            <a:schemeClr val="bg1"/>
          </a:solidFill>
          <a:ln w="12700">
            <a:solidFill>
              <a:schemeClr val="tx1"/>
            </a:solidFill>
            <a:prstDash val="dash"/>
          </a:ln>
        </p:spPr>
        <p:txBody>
          <a:bodyPr/>
          <a:lstStyle>
            <a:lvl1pPr marL="0" indent="0" algn="ctr">
              <a:buNone/>
              <a:defRPr baseline="0"/>
            </a:lvl1pPr>
          </a:lstStyle>
          <a:p>
            <a:pPr lvl="0"/>
            <a:r>
              <a:rPr lang="en-US" dirty="0" smtClean="0"/>
              <a:t> </a:t>
            </a:r>
            <a:endParaRPr lang="en-US" dirty="0"/>
          </a:p>
        </p:txBody>
      </p:sp>
      <p:sp>
        <p:nvSpPr>
          <p:cNvPr id="11" name="TextBox 10"/>
          <p:cNvSpPr txBox="1"/>
          <p:nvPr/>
        </p:nvSpPr>
        <p:spPr>
          <a:xfrm>
            <a:off x="457200" y="7110186"/>
            <a:ext cx="1905000" cy="381000"/>
          </a:xfrm>
          <a:prstGeom prst="rect">
            <a:avLst/>
          </a:prstGeom>
          <a:noFill/>
        </p:spPr>
        <p:txBody>
          <a:bodyPr wrap="square" rtlCol="0">
            <a:spAutoFit/>
          </a:bodyPr>
          <a:lstStyle/>
          <a:p>
            <a:r>
              <a:rPr lang="en-US" dirty="0" smtClean="0"/>
              <a:t>Correct Answer:</a:t>
            </a:r>
            <a:endParaRPr lang="en-US" dirty="0"/>
          </a:p>
        </p:txBody>
      </p:sp>
      <p:sp>
        <p:nvSpPr>
          <p:cNvPr id="12" name="TextBox 11"/>
          <p:cNvSpPr txBox="1"/>
          <p:nvPr/>
        </p:nvSpPr>
        <p:spPr>
          <a:xfrm>
            <a:off x="7467600" y="-381000"/>
            <a:ext cx="1600200" cy="3108543"/>
          </a:xfrm>
          <a:prstGeom prst="rect">
            <a:avLst/>
          </a:prstGeom>
          <a:noFill/>
        </p:spPr>
        <p:txBody>
          <a:bodyPr wrap="square" rtlCol="0">
            <a:spAutoFit/>
          </a:bodyPr>
          <a:lstStyle/>
          <a:p>
            <a:r>
              <a:rPr lang="en-US" sz="19600" b="1" dirty="0" smtClean="0">
                <a:solidFill>
                  <a:schemeClr val="tx2"/>
                </a:solidFill>
              </a:rPr>
              <a:t>?</a:t>
            </a:r>
            <a:endParaRPr lang="en-US" sz="19600" b="1" dirty="0">
              <a:solidFill>
                <a:schemeClr val="tx2"/>
              </a:solidFill>
            </a:endParaRPr>
          </a:p>
        </p:txBody>
      </p:sp>
      <p:sp>
        <p:nvSpPr>
          <p:cNvPr id="2" name="Title 1"/>
          <p:cNvSpPr>
            <a:spLocks noGrp="1"/>
          </p:cNvSpPr>
          <p:nvPr>
            <p:ph type="title" hasCustomPrompt="1"/>
          </p:nvPr>
        </p:nvSpPr>
        <p:spPr>
          <a:xfrm>
            <a:off x="457200" y="76200"/>
            <a:ext cx="8229600" cy="2209800"/>
          </a:xfrm>
        </p:spPr>
        <p:txBody>
          <a:bodyPr anchor="t" anchorCtr="0">
            <a:normAutofit/>
          </a:bodyPr>
          <a:lstStyle>
            <a:lvl1pPr marL="640080" indent="-640080">
              <a:buSzPct val="100000"/>
              <a:buFont typeface="+mj-lt"/>
              <a:buAutoNum type="arabicPeriod"/>
              <a:defRPr lang="en-US" sz="3600" b="0" kern="1200" baseline="0" dirty="0">
                <a:solidFill>
                  <a:schemeClr val="bg1"/>
                </a:solidFill>
                <a:latin typeface="+mn-lt"/>
                <a:ea typeface="+mn-ea"/>
                <a:cs typeface="+mn-cs"/>
              </a:defRPr>
            </a:lvl1pPr>
          </a:lstStyle>
          <a:p>
            <a:r>
              <a:rPr lang="en-US" dirty="0" smtClean="0"/>
              <a:t>Question</a:t>
            </a:r>
            <a:endParaRPr lang="en-US" dirty="0"/>
          </a:p>
        </p:txBody>
      </p:sp>
      <p:sp>
        <p:nvSpPr>
          <p:cNvPr id="13" name="TextBox 12"/>
          <p:cNvSpPr txBox="1"/>
          <p:nvPr/>
        </p:nvSpPr>
        <p:spPr>
          <a:xfrm>
            <a:off x="4083269" y="7162800"/>
            <a:ext cx="1524000" cy="369332"/>
          </a:xfrm>
          <a:prstGeom prst="rect">
            <a:avLst/>
          </a:prstGeom>
          <a:noFill/>
        </p:spPr>
        <p:txBody>
          <a:bodyPr wrap="square" rtlCol="0">
            <a:spAutoFit/>
          </a:bodyPr>
          <a:lstStyle/>
          <a:p>
            <a:r>
              <a:rPr lang="en-US" dirty="0" smtClean="0"/>
              <a:t>Highlighting:</a:t>
            </a:r>
            <a:endParaRPr lang="en-US" dirty="0"/>
          </a:p>
        </p:txBody>
      </p:sp>
      <p:sp>
        <p:nvSpPr>
          <p:cNvPr id="8" name="Text Placeholder 7"/>
          <p:cNvSpPr>
            <a:spLocks noGrp="1"/>
          </p:cNvSpPr>
          <p:nvPr>
            <p:ph type="body" sz="quarter" idx="14" hasCustomPrompt="1"/>
          </p:nvPr>
        </p:nvSpPr>
        <p:spPr>
          <a:xfrm>
            <a:off x="5575738" y="7162800"/>
            <a:ext cx="1707931" cy="446935"/>
          </a:xfrm>
          <a:solidFill>
            <a:schemeClr val="bg2"/>
          </a:solidFill>
          <a:ln>
            <a:solidFill>
              <a:schemeClr val="tx1"/>
            </a:solidFill>
            <a:prstDash val="dash"/>
          </a:ln>
        </p:spPr>
        <p:txBody>
          <a:bodyPr>
            <a:noAutofit/>
          </a:bodyPr>
          <a:lstStyle>
            <a:lvl1pPr>
              <a:defRPr sz="2400" u="sng">
                <a:solidFill>
                  <a:schemeClr val="accent1"/>
                </a:solidFill>
              </a:defRPr>
            </a:lvl1pPr>
          </a:lstStyle>
          <a:p>
            <a:pPr lvl="0"/>
            <a:r>
              <a:rPr lang="en-US" dirty="0" smtClean="0"/>
              <a:t>Correct</a:t>
            </a:r>
            <a:endParaRPr lang="en-US" dirty="0"/>
          </a:p>
        </p:txBody>
      </p:sp>
      <p:sp>
        <p:nvSpPr>
          <p:cNvPr id="14" name="Text Placeholder 13"/>
          <p:cNvSpPr>
            <a:spLocks noGrp="1"/>
          </p:cNvSpPr>
          <p:nvPr>
            <p:ph type="body" sz="quarter" idx="15" hasCustomPrompt="1"/>
          </p:nvPr>
        </p:nvSpPr>
        <p:spPr>
          <a:xfrm>
            <a:off x="7436069" y="7165428"/>
            <a:ext cx="1707931" cy="464622"/>
          </a:xfrm>
          <a:solidFill>
            <a:schemeClr val="bg2"/>
          </a:solidFill>
          <a:ln>
            <a:solidFill>
              <a:schemeClr val="tx1"/>
            </a:solidFill>
            <a:prstDash val="dash"/>
          </a:ln>
        </p:spPr>
        <p:txBody>
          <a:bodyPr>
            <a:normAutofit/>
          </a:bodyPr>
          <a:lstStyle>
            <a:lvl1pPr>
              <a:defRPr sz="2400">
                <a:solidFill>
                  <a:srgbClr val="C0C0C0"/>
                </a:solidFill>
              </a:defRPr>
            </a:lvl1pPr>
          </a:lstStyle>
          <a:p>
            <a:pPr lvl="0"/>
            <a:r>
              <a:rPr lang="en-US" dirty="0" smtClean="0"/>
              <a:t>Incorrect</a:t>
            </a:r>
            <a:endParaRPr lang="en-US" dirty="0"/>
          </a:p>
        </p:txBody>
      </p:sp>
    </p:spTree>
    <p:extLst>
      <p:ext uri="{BB962C8B-B14F-4D97-AF65-F5344CB8AC3E}">
        <p14:creationId xmlns:p14="http://schemas.microsoft.com/office/powerpoint/2010/main" val="115437545"/>
      </p:ext>
    </p:extLst>
  </p:cSld>
  <p:clrMapOvr>
    <a:masterClrMapping/>
  </p:clrMapOvr>
  <p:transition spd="slow">
    <p:push dir="u"/>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estions Section Header">
    <p:spTree>
      <p:nvGrpSpPr>
        <p:cNvPr id="1" name=""/>
        <p:cNvGrpSpPr/>
        <p:nvPr/>
      </p:nvGrpSpPr>
      <p:grpSpPr>
        <a:xfrm>
          <a:off x="0" y="0"/>
          <a:ext cx="0" cy="0"/>
          <a:chOff x="0" y="0"/>
          <a:chExt cx="0" cy="0"/>
        </a:xfrm>
      </p:grpSpPr>
      <p:grpSp>
        <p:nvGrpSpPr>
          <p:cNvPr id="3" name="Group 2"/>
          <p:cNvGrpSpPr/>
          <p:nvPr/>
        </p:nvGrpSpPr>
        <p:grpSpPr>
          <a:xfrm>
            <a:off x="0" y="0"/>
            <a:ext cx="9175531" cy="6958111"/>
            <a:chOff x="0" y="0"/>
            <a:chExt cx="9175531" cy="6958111"/>
          </a:xfrm>
        </p:grpSpPr>
        <p:pic>
          <p:nvPicPr>
            <p:cNvPr id="1026" name="Picture 2" descr="http://www.edisonohio.edu/uploads/images/BUSINESS_INDUSTRY/Pencil%20test.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0" y="0"/>
              <a:ext cx="9175531" cy="6958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1106147" y="476071"/>
              <a:ext cx="6931706" cy="1200329"/>
            </a:xfrm>
            <a:prstGeom prst="rect">
              <a:avLst/>
            </a:prstGeom>
            <a:noFill/>
          </p:spPr>
          <p:txBody>
            <a:bodyPr wrap="none" rtlCol="0">
              <a:spAutoFit/>
            </a:bodyPr>
            <a:lstStyle/>
            <a:p>
              <a:pPr algn="ctr"/>
              <a:r>
                <a:rPr lang="en-US" sz="7200" b="1" cap="small" spc="0" baseline="0" dirty="0" smtClean="0">
                  <a:ln w="1905">
                    <a:solidFill>
                      <a:srgbClr val="002060"/>
                    </a:solidFill>
                  </a:ln>
                  <a:solidFill>
                    <a:srgbClr val="FFC000"/>
                  </a:solidFill>
                  <a:effectLst>
                    <a:glow rad="101600">
                      <a:srgbClr val="CC9B00"/>
                    </a:glow>
                    <a:innerShdw blurRad="69850" dist="43180" dir="5400000">
                      <a:srgbClr val="000000">
                        <a:alpha val="65000"/>
                      </a:srgbClr>
                    </a:innerShdw>
                  </a:effectLst>
                </a:rPr>
                <a:t>Test Questions</a:t>
              </a:r>
              <a:endParaRPr lang="en-US" sz="7200" b="1" cap="small" spc="0" baseline="0" dirty="0">
                <a:ln w="1905">
                  <a:solidFill>
                    <a:srgbClr val="002060"/>
                  </a:solidFill>
                </a:ln>
                <a:solidFill>
                  <a:srgbClr val="FFC000"/>
                </a:solidFill>
                <a:effectLst>
                  <a:glow rad="101600">
                    <a:srgbClr val="CC9B00"/>
                  </a:glow>
                  <a:innerShdw blurRad="69850" dist="43180" dir="5400000">
                    <a:srgbClr val="000000">
                      <a:alpha val="65000"/>
                    </a:srgbClr>
                  </a:innerShdw>
                </a:effectLst>
              </a:endParaRPr>
            </a:p>
          </p:txBody>
        </p:sp>
      </p:grpSp>
      <p:sp>
        <p:nvSpPr>
          <p:cNvPr id="5" name="Footer Placeholder 4"/>
          <p:cNvSpPr>
            <a:spLocks noGrp="1"/>
          </p:cNvSpPr>
          <p:nvPr>
            <p:ph type="ftr" sz="quarter" idx="11"/>
          </p:nvPr>
        </p:nvSpPr>
        <p:spPr>
          <a:xfrm>
            <a:off x="4876800" y="6629400"/>
            <a:ext cx="3810000" cy="340046"/>
          </a:xfrm>
        </p:spPr>
        <p:txBody>
          <a:bodyPr/>
          <a:lstStyle/>
          <a:p>
            <a:endParaRPr lang="en-US"/>
          </a:p>
        </p:txBody>
      </p:sp>
      <p:sp>
        <p:nvSpPr>
          <p:cNvPr id="7" name="Rectangle 6"/>
          <p:cNvSpPr/>
          <p:nvPr/>
        </p:nvSpPr>
        <p:spPr>
          <a:xfrm>
            <a:off x="-1" y="1595022"/>
            <a:ext cx="9175531" cy="541537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Box 7"/>
          <p:cNvSpPr txBox="1"/>
          <p:nvPr/>
        </p:nvSpPr>
        <p:spPr>
          <a:xfrm>
            <a:off x="2035690" y="1676399"/>
            <a:ext cx="7032110" cy="5262979"/>
          </a:xfrm>
          <a:prstGeom prst="rect">
            <a:avLst/>
          </a:prstGeom>
          <a:noFill/>
        </p:spPr>
        <p:txBody>
          <a:bodyPr wrap="square" rtlCol="0">
            <a:spAutoFit/>
          </a:bodyPr>
          <a:lstStyle/>
          <a:p>
            <a:r>
              <a:rPr lang="en-US" sz="2400" dirty="0"/>
              <a:t>The following questions are </a:t>
            </a:r>
            <a:r>
              <a:rPr lang="en-US" sz="2400" dirty="0" smtClean="0"/>
              <a:t>designed </a:t>
            </a:r>
            <a:r>
              <a:rPr lang="en-US" sz="2400" dirty="0"/>
              <a:t>to enhance your </a:t>
            </a:r>
            <a:r>
              <a:rPr lang="en-US" sz="2400" b="1" dirty="0">
                <a:solidFill>
                  <a:schemeClr val="tx2"/>
                </a:solidFill>
              </a:rPr>
              <a:t>test taking </a:t>
            </a:r>
            <a:r>
              <a:rPr lang="en-US" sz="2400" dirty="0"/>
              <a:t>skills.</a:t>
            </a:r>
          </a:p>
          <a:p>
            <a:endParaRPr lang="en-US" sz="2400" dirty="0" smtClean="0"/>
          </a:p>
          <a:p>
            <a:pPr marL="342900" indent="-342900">
              <a:buFont typeface="Wingdings" pitchFamily="2" charset="2"/>
              <a:buChar char="Ø"/>
            </a:pPr>
            <a:r>
              <a:rPr lang="en-US" sz="2400" dirty="0" smtClean="0"/>
              <a:t>Read </a:t>
            </a:r>
            <a:r>
              <a:rPr lang="en-US" sz="2400" dirty="0"/>
              <a:t>each question (2 times or more) ask yourself “Am I looking for an answer that is true or false?”</a:t>
            </a:r>
          </a:p>
          <a:p>
            <a:pPr marL="342900" indent="-342900">
              <a:buFont typeface="Wingdings" pitchFamily="2" charset="2"/>
              <a:buChar char="Ø"/>
            </a:pPr>
            <a:endParaRPr lang="en-US" sz="2400" dirty="0" smtClean="0"/>
          </a:p>
          <a:p>
            <a:pPr marL="342900" indent="-342900">
              <a:buFont typeface="Wingdings" pitchFamily="2" charset="2"/>
              <a:buChar char="Ø"/>
            </a:pPr>
            <a:r>
              <a:rPr lang="en-US" sz="2400" dirty="0" smtClean="0"/>
              <a:t>Is </a:t>
            </a:r>
            <a:r>
              <a:rPr lang="en-US" sz="2400" dirty="0"/>
              <a:t>A True, False, or Don’t Know?</a:t>
            </a:r>
          </a:p>
          <a:p>
            <a:pPr marL="342900" indent="-342900">
              <a:buFont typeface="Wingdings" pitchFamily="2" charset="2"/>
              <a:buChar char="Ø"/>
            </a:pPr>
            <a:endParaRPr lang="en-US" sz="2400" dirty="0" smtClean="0"/>
          </a:p>
          <a:p>
            <a:pPr marL="342900" indent="-342900">
              <a:buFont typeface="Wingdings" pitchFamily="2" charset="2"/>
              <a:buChar char="Ø"/>
            </a:pPr>
            <a:r>
              <a:rPr lang="en-US" sz="2400" dirty="0" smtClean="0"/>
              <a:t>Is </a:t>
            </a:r>
            <a:r>
              <a:rPr lang="en-US" sz="2400" dirty="0"/>
              <a:t>B True, False, or Don’t Know, etc.?</a:t>
            </a:r>
          </a:p>
          <a:p>
            <a:endParaRPr lang="en-US" sz="2400" dirty="0" smtClean="0"/>
          </a:p>
          <a:p>
            <a:r>
              <a:rPr lang="en-US" sz="2400" dirty="0" smtClean="0"/>
              <a:t>Through </a:t>
            </a:r>
            <a:r>
              <a:rPr lang="en-US" sz="2400" dirty="0"/>
              <a:t>the process of elimination, reducing the selection of answers, will </a:t>
            </a:r>
            <a:r>
              <a:rPr lang="en-US" sz="2400" b="1" i="1" dirty="0">
                <a:solidFill>
                  <a:schemeClr val="tx2"/>
                </a:solidFill>
              </a:rPr>
              <a:t>greatly increase </a:t>
            </a:r>
            <a:r>
              <a:rPr lang="en-US" sz="2400" dirty="0"/>
              <a:t>your chances of answering each question correctly</a:t>
            </a:r>
            <a:r>
              <a:rPr lang="en-US" sz="2400" dirty="0" smtClean="0"/>
              <a:t>.</a:t>
            </a:r>
            <a:endParaRPr lang="en-US" sz="2400" dirty="0"/>
          </a:p>
        </p:txBody>
      </p:sp>
      <p:sp>
        <p:nvSpPr>
          <p:cNvPr id="10" name="Oval 9"/>
          <p:cNvSpPr/>
          <p:nvPr/>
        </p:nvSpPr>
        <p:spPr>
          <a:xfrm>
            <a:off x="886968" y="4191000"/>
            <a:ext cx="457200" cy="457200"/>
          </a:xfrm>
          <a:prstGeom prst="ellipse">
            <a:avLst/>
          </a:prstGeom>
          <a:solidFill>
            <a:srgbClr val="FFFFFF"/>
          </a:solidFill>
          <a:ln>
            <a:noFill/>
          </a:ln>
          <a:effectLst>
            <a:glow rad="1905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C:\Users\Dave\AppData\Local\Microsoft\Windows\Temporary Internet Files\Content.IE5\S6XTYWE9\MP900442237[1].jpg"/>
          <p:cNvPicPr>
            <a:picLocks noChangeAspect="1" noChangeArrowheads="1"/>
          </p:cNvPicPr>
          <p:nvPr/>
        </p:nvPicPr>
        <p:blipFill rotWithShape="1">
          <a:blip r:embed="rId4" cstate="print">
            <a:clrChange>
              <a:clrFrom>
                <a:srgbClr val="FCF8F5"/>
              </a:clrFrom>
              <a:clrTo>
                <a:srgbClr val="FCF8F5">
                  <a:alpha val="0"/>
                </a:srgbClr>
              </a:clrTo>
            </a:clrChange>
            <a:extLst>
              <a:ext uri="{28A0092B-C50C-407E-A947-70E740481C1C}">
                <a14:useLocalDpi xmlns:a14="http://schemas.microsoft.com/office/drawing/2010/main" val="0"/>
              </a:ext>
            </a:extLst>
          </a:blip>
          <a:srcRect/>
          <a:stretch/>
        </p:blipFill>
        <p:spPr bwMode="auto">
          <a:xfrm>
            <a:off x="76200" y="4040786"/>
            <a:ext cx="1959490" cy="296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54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25000" decel="25000" autoRev="1" fill="hold" nodeType="withEffect">
                                  <p:stCondLst>
                                    <p:cond delay="0"/>
                                  </p:stCondLst>
                                  <p:childTnLst>
                                    <p:animScale>
                                      <p:cBhvr>
                                        <p:cTn id="6" dur="10000" fill="hold"/>
                                        <p:tgtEl>
                                          <p:spTgt spid="3"/>
                                        </p:tgtEl>
                                      </p:cBhvr>
                                      <p:by x="120000" y="12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6" presetClass="emph" presetSubtype="0" repeatCount="indefinite" accel="50000" decel="50000" autoRev="1" fill="hold" grpId="0" nodeType="afterEffect">
                                  <p:stCondLst>
                                    <p:cond delay="0"/>
                                  </p:stCondLst>
                                  <p:childTnLst>
                                    <p:animScale>
                                      <p:cBhvr>
                                        <p:cTn id="31"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10" grpId="0" animBg="1"/>
      <p:bldP spid="10" grpId="1" animBg="1"/>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Classroom Discuss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pic>
        <p:nvPicPr>
          <p:cNvPr id="4" name="Picture 2" descr="C:\Users\Dave\AppData\Local\Microsoft\Windows\Temporary Internet Files\Content.IE5\FHMILOEV\MP900439536[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1"/>
          <a:stretch/>
        </p:blipFill>
        <p:spPr bwMode="auto">
          <a:xfrm>
            <a:off x="0" y="0"/>
            <a:ext cx="9138745" cy="16238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457200"/>
            <a:ext cx="8229600" cy="954107"/>
          </a:xfrm>
          <a:prstGeom prst="rect">
            <a:avLst/>
          </a:prstGeom>
          <a:noFill/>
        </p:spPr>
        <p:txBody>
          <a:bodyPr wrap="square" rtlCol="0">
            <a:spAutoFit/>
          </a:bodyPr>
          <a:lstStyle/>
          <a:p>
            <a:pPr algn="ctr"/>
            <a:r>
              <a:rPr lang="en-US" sz="5600" b="1" cap="small" spc="0" dirty="0" smtClean="0">
                <a:ln w="18415" cmpd="sng">
                  <a:solidFill>
                    <a:srgbClr val="000000"/>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Classroom Discussion</a:t>
            </a:r>
            <a:endParaRPr lang="en-US" sz="5600" b="1" dirty="0"/>
          </a:p>
        </p:txBody>
      </p:sp>
    </p:spTree>
    <p:extLst>
      <p:ext uri="{BB962C8B-B14F-4D97-AF65-F5344CB8AC3E}">
        <p14:creationId xmlns:p14="http://schemas.microsoft.com/office/powerpoint/2010/main" val="39150661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ank Unnumbered">
    <p:bg>
      <p:bgPr>
        <a:solidFill>
          <a:schemeClr val="bg1">
            <a:lumMod val="8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2032" y="-42112"/>
            <a:ext cx="9156032" cy="7052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635128"/>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LHExamPrepTitlePage.png"/>
          <p:cNvPicPr>
            <a:picLocks noChangeAspect="1"/>
          </p:cNvPicPr>
          <p:nvPr/>
        </p:nvPicPr>
        <p:blipFill>
          <a:blip r:embed="rId2" cstate="print"/>
          <a:stretch>
            <a:fillRect/>
          </a:stretch>
        </p:blipFill>
        <p:spPr>
          <a:xfrm>
            <a:off x="2028" y="0"/>
            <a:ext cx="9139943" cy="6858000"/>
          </a:xfrm>
          <a:prstGeom prst="rect">
            <a:avLst/>
          </a:prstGeom>
        </p:spPr>
      </p:pic>
    </p:spTree>
    <p:extLst>
      <p:ext uri="{BB962C8B-B14F-4D97-AF65-F5344CB8AC3E}">
        <p14:creationId xmlns:p14="http://schemas.microsoft.com/office/powerpoint/2010/main" val="4195653451"/>
      </p:ext>
    </p:extLst>
  </p:cSld>
  <p:clrMapOvr>
    <a:masterClrMapping/>
  </p:clrMapOvr>
  <p:timing>
    <p:tnLst>
      <p:par>
        <p:cTn id="1" dur="indefinite" restart="never" nodeType="tmRoot"/>
      </p:par>
    </p:tnLst>
  </p:timing>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934200" y="6428874"/>
            <a:ext cx="2133600" cy="365125"/>
          </a:xfrm>
        </p:spPr>
        <p:txBody>
          <a:bodyPr/>
          <a:lstStyle>
            <a:lvl1pPr>
              <a:defRPr sz="1050">
                <a:solidFill>
                  <a:schemeClr val="tx1"/>
                </a:solidFill>
              </a:defRPr>
            </a:lvl1pPr>
          </a:lstStyle>
          <a:p>
            <a:pPr>
              <a:defRPr/>
            </a:pPr>
            <a:fld id="{7C88FEA3-E631-402B-8E13-6CAE7BC5BBAC}" type="slidenum">
              <a:rPr lang="en-US" smtClean="0">
                <a:solidFill>
                  <a:prstClr val="black"/>
                </a:solidFill>
              </a:rPr>
              <a:pPr>
                <a:defRPr/>
              </a:pPr>
              <a:t>‹#›</a:t>
            </a:fld>
            <a:endParaRPr lang="en-US" dirty="0">
              <a:solidFill>
                <a:prstClr val="black"/>
              </a:solidFill>
            </a:endParaRPr>
          </a:p>
        </p:txBody>
      </p:sp>
      <p:pic>
        <p:nvPicPr>
          <p:cNvPr id="7"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892023"/>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915400" cy="2405743"/>
          </a:xfrm>
        </p:spPr>
        <p:txBody>
          <a:bodyPr tIns="182880" anchor="t">
            <a:normAutofit/>
          </a:bodyPr>
          <a:lstStyle>
            <a:lvl1pPr marL="640080" indent="-640080">
              <a:buClr>
                <a:schemeClr val="tx2"/>
              </a:buClr>
              <a:buFont typeface="+mj-lt"/>
              <a:buAutoNum type="arabicPeriod"/>
              <a:defRPr sz="3200"/>
            </a:lvl1pPr>
          </a:lstStyle>
          <a:p>
            <a:r>
              <a:rPr lang="en-US" smtClean="0"/>
              <a:t>Click to edit Master title style</a:t>
            </a:r>
            <a:endParaRPr lang="en-US" dirty="0"/>
          </a:p>
        </p:txBody>
      </p:sp>
      <p:sp>
        <p:nvSpPr>
          <p:cNvPr id="3" name="Content Placeholder 2"/>
          <p:cNvSpPr>
            <a:spLocks noGrp="1"/>
          </p:cNvSpPr>
          <p:nvPr>
            <p:ph idx="1"/>
          </p:nvPr>
        </p:nvSpPr>
        <p:spPr>
          <a:xfrm>
            <a:off x="1001486" y="2427514"/>
            <a:ext cx="8142513" cy="4049486"/>
          </a:xfrm>
        </p:spPr>
        <p:txBody>
          <a:bodyPr/>
          <a:lstStyle>
            <a:lvl1pPr marL="514350" indent="-514350">
              <a:buClr>
                <a:schemeClr val="accent2">
                  <a:lumMod val="75000"/>
                </a:schemeClr>
              </a:buClr>
              <a:buFont typeface="+mj-lt"/>
              <a:buAutoNum type="alphaUcPeriod"/>
              <a:defRPr i="1"/>
            </a:lvl1pPr>
            <a:lvl2pPr marL="971550" indent="-514350">
              <a:buFont typeface="+mj-lt"/>
              <a:buAutoNum type="alphaLcParenR"/>
              <a:defRPr/>
            </a:lvl2pPr>
            <a:lvl3pPr marL="1371600" indent="-457200">
              <a:buFont typeface="+mj-lt"/>
              <a:buAutoNum type="alphaLcParenR"/>
              <a:defRPr/>
            </a:lvl3pPr>
            <a:lvl4pPr marL="1828800" indent="-457200">
              <a:buFont typeface="+mj-lt"/>
              <a:buAutoNum type="alphaLcParenR"/>
              <a:defRPr/>
            </a:lvl4pPr>
            <a:lvl5pPr marL="2286000" indent="-457200">
              <a:buFont typeface="+mj-lt"/>
              <a:buAutoNum type="alphaLcParenR"/>
              <a:defRPr/>
            </a:lvl5pPr>
          </a:lstStyle>
          <a:p>
            <a:pPr lvl="0"/>
            <a:r>
              <a:rPr lang="en-US" smtClean="0"/>
              <a:t>Click to edit Master text styles</a:t>
            </a:r>
          </a:p>
        </p:txBody>
      </p:sp>
      <p:sp>
        <p:nvSpPr>
          <p:cNvPr id="6" name="Slide Number Placeholder 5"/>
          <p:cNvSpPr>
            <a:spLocks noGrp="1"/>
          </p:cNvSpPr>
          <p:nvPr>
            <p:ph type="sldNum" sz="quarter" idx="12"/>
          </p:nvPr>
        </p:nvSpPr>
        <p:spPr>
          <a:xfrm>
            <a:off x="6934200" y="6428874"/>
            <a:ext cx="2133600" cy="365125"/>
          </a:xfrm>
        </p:spPr>
        <p:txBody>
          <a:bodyPr/>
          <a:lstStyle/>
          <a:p>
            <a:pPr>
              <a:defRPr/>
            </a:pPr>
            <a:fld id="{1E2EF6D1-2A2F-4349-8FF3-68B36AC036F0}"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pic>
        <p:nvPicPr>
          <p:cNvPr id="7"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024196"/>
      </p:ext>
    </p:extLst>
  </p:cSld>
  <p:clrMapOvr>
    <a:masterClrMapping/>
  </p:clrMapOvr>
  <p:timing>
    <p:tnLst>
      <p:par>
        <p:cTn id="1" dur="indefinite" restart="never" nodeType="tmRoot"/>
      </p:par>
    </p:tnLst>
  </p:timing>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145" y="3027278"/>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45957" y="1527091"/>
            <a:ext cx="7684587"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3074" name="Picture 2"/>
          <p:cNvPicPr>
            <a:picLocks noChangeAspect="1" noChangeArrowheads="1"/>
          </p:cNvPicPr>
          <p:nvPr/>
        </p:nvPicPr>
        <p:blipFill>
          <a:blip r:embed="rId2" cstate="print"/>
          <a:srcRect/>
          <a:stretch>
            <a:fillRect/>
          </a:stretch>
        </p:blipFill>
        <p:spPr bwMode="auto">
          <a:xfrm>
            <a:off x="439321" y="6525780"/>
            <a:ext cx="1874520" cy="187992"/>
          </a:xfrm>
          <a:prstGeom prst="rect">
            <a:avLst/>
          </a:prstGeom>
          <a:noFill/>
          <a:ln w="9525">
            <a:noFill/>
            <a:miter lim="800000"/>
            <a:headEnd/>
            <a:tailEnd/>
          </a:ln>
          <a:effectLst/>
        </p:spPr>
      </p:pic>
      <p:sp>
        <p:nvSpPr>
          <p:cNvPr id="5" name="Rectangle 4"/>
          <p:cNvSpPr/>
          <p:nvPr/>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6" name="Straight Connector 5"/>
          <p:cNvCxnSpPr/>
          <p:nvPr/>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008608"/>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1_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31" y="490908"/>
            <a:ext cx="7772400" cy="837149"/>
          </a:xfrm>
        </p:spPr>
        <p:txBody>
          <a:bodyPr anchor="t"/>
          <a:lstStyle>
            <a:lvl1pPr algn="l">
              <a:defRPr sz="4000" b="1" cap="all">
                <a:solidFill>
                  <a:schemeClr val="tx2">
                    <a:lumMod val="10000"/>
                    <a:lumOff val="90000"/>
                  </a:schemeClr>
                </a:solidFill>
              </a:defRPr>
            </a:lvl1pPr>
          </a:lstStyle>
          <a:p>
            <a:r>
              <a:rPr lang="en-US" dirty="0" smtClean="0"/>
              <a:t>Test Questions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6" name="Straight Connector 5"/>
          <p:cNvCxnSpPr/>
          <p:nvPr/>
        </p:nvCxnSpPr>
        <p:spPr>
          <a:xfrm>
            <a:off x="0" y="6614797"/>
            <a:ext cx="9144000"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6943" y="1360705"/>
            <a:ext cx="7805057" cy="4770537"/>
          </a:xfrm>
          <a:prstGeom prst="rect">
            <a:avLst/>
          </a:prstGeom>
          <a:noFill/>
        </p:spPr>
        <p:txBody>
          <a:bodyPr wrap="square" rtlCol="0">
            <a:spAutoFit/>
          </a:bodyPr>
          <a:lstStyle/>
          <a:p>
            <a:pPr fontAlgn="base">
              <a:spcAft>
                <a:spcPct val="0"/>
              </a:spcAft>
            </a:pPr>
            <a:r>
              <a:rPr lang="en-US" sz="2400" dirty="0" smtClean="0">
                <a:solidFill>
                  <a:prstClr val="black"/>
                </a:solidFill>
                <a:latin typeface="Arial" charset="0"/>
                <a:ea typeface="ＭＳ Ｐゴシック" pitchFamily="1" charset="-128"/>
              </a:rPr>
              <a:t>The following questions are designed to enhance your </a:t>
            </a:r>
            <a:r>
              <a:rPr lang="en-US" sz="2400" b="1" dirty="0" smtClean="0">
                <a:solidFill>
                  <a:srgbClr val="FFFF66"/>
                </a:solidFill>
                <a:latin typeface="Arial" charset="0"/>
                <a:ea typeface="ＭＳ Ｐゴシック" pitchFamily="1" charset="-128"/>
              </a:rPr>
              <a:t>test taking </a:t>
            </a:r>
            <a:r>
              <a:rPr lang="en-US" sz="2400" dirty="0" smtClean="0">
                <a:solidFill>
                  <a:prstClr val="black"/>
                </a:solidFill>
                <a:latin typeface="Arial" charset="0"/>
                <a:ea typeface="ＭＳ Ｐゴシック" pitchFamily="1" charset="-128"/>
              </a:rPr>
              <a:t>skills.</a:t>
            </a:r>
          </a:p>
          <a:p>
            <a:pPr marL="548640" fontAlgn="base">
              <a:spcBef>
                <a:spcPts val="1200"/>
              </a:spcBef>
              <a:spcAft>
                <a:spcPct val="0"/>
              </a:spcAft>
              <a:buFont typeface="Wingdings" pitchFamily="2" charset="2"/>
              <a:buNone/>
            </a:pPr>
            <a:r>
              <a:rPr lang="en-US" sz="2400" dirty="0" smtClean="0">
                <a:solidFill>
                  <a:prstClr val="black"/>
                </a:solidFill>
                <a:latin typeface="Arial" charset="0"/>
                <a:ea typeface="ＭＳ Ｐゴシック" pitchFamily="1" charset="-128"/>
              </a:rPr>
              <a:t>Read each question (2 times or more) ask yourself “Am I looking for an answer that is true or false?”</a:t>
            </a:r>
          </a:p>
          <a:p>
            <a:pPr marL="548640" fontAlgn="base">
              <a:spcBef>
                <a:spcPts val="1200"/>
              </a:spcBef>
              <a:spcAft>
                <a:spcPct val="0"/>
              </a:spcAft>
              <a:buFont typeface="Wingdings" pitchFamily="2" charset="2"/>
              <a:buNone/>
            </a:pPr>
            <a:r>
              <a:rPr lang="en-US" sz="2400" dirty="0" smtClean="0">
                <a:solidFill>
                  <a:prstClr val="black"/>
                </a:solidFill>
                <a:latin typeface="Arial" charset="0"/>
                <a:ea typeface="ＭＳ Ｐゴシック" pitchFamily="1" charset="-128"/>
              </a:rPr>
              <a:t>Is A True, False, or Don’t Know?</a:t>
            </a:r>
          </a:p>
          <a:p>
            <a:pPr marL="548640" fontAlgn="base">
              <a:spcBef>
                <a:spcPts val="1200"/>
              </a:spcBef>
              <a:spcAft>
                <a:spcPct val="0"/>
              </a:spcAft>
              <a:buFont typeface="Wingdings" pitchFamily="2" charset="2"/>
              <a:buNone/>
            </a:pPr>
            <a:r>
              <a:rPr lang="en-US" sz="2400" dirty="0" smtClean="0">
                <a:solidFill>
                  <a:prstClr val="black"/>
                </a:solidFill>
                <a:latin typeface="Arial" charset="0"/>
                <a:ea typeface="ＭＳ Ｐゴシック" pitchFamily="1" charset="-128"/>
              </a:rPr>
              <a:t>Is B True, False, or Don’t Know, etc.?</a:t>
            </a:r>
          </a:p>
          <a:p>
            <a:pPr fontAlgn="base">
              <a:spcBef>
                <a:spcPts val="1200"/>
              </a:spcBef>
              <a:spcAft>
                <a:spcPct val="0"/>
              </a:spcAft>
            </a:pPr>
            <a:r>
              <a:rPr lang="en-US" sz="2400" dirty="0" smtClean="0">
                <a:solidFill>
                  <a:prstClr val="black"/>
                </a:solidFill>
                <a:latin typeface="Arial" charset="0"/>
                <a:ea typeface="ＭＳ Ｐゴシック" pitchFamily="1" charset="-128"/>
              </a:rPr>
              <a:t>Through the process of elimination, </a:t>
            </a:r>
            <a:br>
              <a:rPr lang="en-US" sz="2400" dirty="0" smtClean="0">
                <a:solidFill>
                  <a:prstClr val="black"/>
                </a:solidFill>
                <a:latin typeface="Arial" charset="0"/>
                <a:ea typeface="ＭＳ Ｐゴシック" pitchFamily="1" charset="-128"/>
              </a:rPr>
            </a:br>
            <a:r>
              <a:rPr lang="en-US" sz="2400" dirty="0" smtClean="0">
                <a:solidFill>
                  <a:prstClr val="black"/>
                </a:solidFill>
                <a:latin typeface="Arial" charset="0"/>
                <a:ea typeface="ＭＳ Ｐゴシック" pitchFamily="1" charset="-128"/>
              </a:rPr>
              <a:t>reducing the selection of answers, </a:t>
            </a:r>
            <a:br>
              <a:rPr lang="en-US" sz="2400" dirty="0" smtClean="0">
                <a:solidFill>
                  <a:prstClr val="black"/>
                </a:solidFill>
                <a:latin typeface="Arial" charset="0"/>
                <a:ea typeface="ＭＳ Ｐゴシック" pitchFamily="1" charset="-128"/>
              </a:rPr>
            </a:br>
            <a:r>
              <a:rPr lang="en-US" sz="2400" dirty="0" smtClean="0">
                <a:solidFill>
                  <a:prstClr val="black"/>
                </a:solidFill>
                <a:latin typeface="Arial" charset="0"/>
                <a:ea typeface="ＭＳ Ｐゴシック" pitchFamily="1" charset="-128"/>
              </a:rPr>
              <a:t>will </a:t>
            </a:r>
            <a:r>
              <a:rPr lang="en-US" sz="2400" b="1" dirty="0" smtClean="0">
                <a:solidFill>
                  <a:srgbClr val="FFFF66"/>
                </a:solidFill>
                <a:latin typeface="Arial" charset="0"/>
                <a:ea typeface="ＭＳ Ｐゴシック" pitchFamily="1" charset="-128"/>
              </a:rPr>
              <a:t>greatly increase </a:t>
            </a:r>
            <a:r>
              <a:rPr lang="en-US" sz="2400" dirty="0" smtClean="0">
                <a:solidFill>
                  <a:prstClr val="black"/>
                </a:solidFill>
                <a:latin typeface="Arial" charset="0"/>
                <a:ea typeface="ＭＳ Ｐゴシック" pitchFamily="1" charset="-128"/>
              </a:rPr>
              <a:t>your chances </a:t>
            </a:r>
            <a:br>
              <a:rPr lang="en-US" sz="2400" dirty="0" smtClean="0">
                <a:solidFill>
                  <a:prstClr val="black"/>
                </a:solidFill>
                <a:latin typeface="Arial" charset="0"/>
                <a:ea typeface="ＭＳ Ｐゴシック" pitchFamily="1" charset="-128"/>
              </a:rPr>
            </a:br>
            <a:r>
              <a:rPr lang="en-US" sz="2400" dirty="0" smtClean="0">
                <a:solidFill>
                  <a:prstClr val="black"/>
                </a:solidFill>
                <a:latin typeface="Arial" charset="0"/>
                <a:ea typeface="ＭＳ Ｐゴシック" pitchFamily="1" charset="-128"/>
              </a:rPr>
              <a:t>of answering each question correctly.</a:t>
            </a:r>
            <a:endParaRPr lang="en-US" sz="2400" dirty="0">
              <a:solidFill>
                <a:prstClr val="black"/>
              </a:solidFill>
              <a:latin typeface="Arial" charset="0"/>
              <a:ea typeface="ＭＳ Ｐゴシック" pitchFamily="1" charset="-128"/>
            </a:endParaRPr>
          </a:p>
        </p:txBody>
      </p:sp>
      <p:sp>
        <p:nvSpPr>
          <p:cNvPr id="8" name="Rectangle 7"/>
          <p:cNvSpPr/>
          <p:nvPr/>
        </p:nvSpPr>
        <p:spPr>
          <a:xfrm>
            <a:off x="674912" y="2322326"/>
            <a:ext cx="261263" cy="283035"/>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pPr>
            <a:endParaRPr lang="en-US">
              <a:solidFill>
                <a:prstClr val="black"/>
              </a:solidFill>
            </a:endParaRPr>
          </a:p>
        </p:txBody>
      </p:sp>
      <p:pic>
        <p:nvPicPr>
          <p:cNvPr id="9" name="Picture 3"/>
          <p:cNvPicPr>
            <a:picLocks noChangeAspect="1" noChangeArrowheads="1"/>
          </p:cNvPicPr>
          <p:nvPr/>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10" name="Rectangle 9"/>
          <p:cNvSpPr/>
          <p:nvPr/>
        </p:nvSpPr>
        <p:spPr>
          <a:xfrm>
            <a:off x="674908" y="3574212"/>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11" name="Picture 3"/>
          <p:cNvPicPr>
            <a:picLocks noChangeAspect="1" noChangeArrowheads="1"/>
          </p:cNvPicPr>
          <p:nvPr/>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12" name="Rectangle 11"/>
          <p:cNvSpPr/>
          <p:nvPr/>
        </p:nvSpPr>
        <p:spPr>
          <a:xfrm>
            <a:off x="674908" y="4096740"/>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13" name="Picture 3"/>
          <p:cNvPicPr>
            <a:picLocks noChangeAspect="1" noChangeArrowheads="1"/>
          </p:cNvPicPr>
          <p:nvPr/>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143365" name="Picture 5"/>
          <p:cNvPicPr>
            <a:picLocks noChangeAspect="1" noChangeArrowheads="1"/>
          </p:cNvPicPr>
          <p:nvPr/>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
        <p:nvSpPr>
          <p:cNvPr id="14" name="Rectangle 13"/>
          <p:cNvSpPr/>
          <p:nvPr/>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15" name="Straight Connector 14"/>
          <p:cNvCxnSpPr/>
          <p:nvPr/>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406052"/>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3191933" cy="52832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657600" y="1143000"/>
            <a:ext cx="5308600" cy="528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6934200" y="6428874"/>
            <a:ext cx="2133600" cy="365125"/>
          </a:xfrm>
        </p:spPr>
        <p:txBody>
          <a:bodyPr/>
          <a:lstStyle/>
          <a:p>
            <a:pPr>
              <a:defRPr/>
            </a:pPr>
            <a:fld id="{1CE172D2-22B5-4E99-8A8C-1DE6F730AAD4}"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pic>
        <p:nvPicPr>
          <p:cNvPr id="9"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0" name="Straight Connector 9"/>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90790"/>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assroom Discussion">
    <p:spTree>
      <p:nvGrpSpPr>
        <p:cNvPr id="1" name=""/>
        <p:cNvGrpSpPr/>
        <p:nvPr/>
      </p:nvGrpSpPr>
      <p:grpSpPr>
        <a:xfrm>
          <a:off x="0" y="0"/>
          <a:ext cx="0" cy="0"/>
          <a:chOff x="0" y="0"/>
          <a:chExt cx="0" cy="0"/>
        </a:xfrm>
      </p:grpSpPr>
      <p:pic>
        <p:nvPicPr>
          <p:cNvPr id="2" name="Picture 2" descr="C:\Users\Dave\AppData\Local\Microsoft\Windows\Temporary Internet Files\Content.IE5\FHMILOEV\MP900439536[1].jpg"/>
          <p:cNvPicPr>
            <a:picLocks noChangeAspect="1" noChangeArrowheads="1"/>
          </p:cNvPicPr>
          <p:nvPr/>
        </p:nvPicPr>
        <p:blipFill>
          <a:blip r:embed="rId2" cstate="print"/>
          <a:srcRect l="-201"/>
          <a:stretch>
            <a:fillRect/>
          </a:stretch>
        </p:blipFill>
        <p:spPr bwMode="auto">
          <a:xfrm>
            <a:off x="0" y="0"/>
            <a:ext cx="9139238" cy="1624013"/>
          </a:xfrm>
          <a:prstGeom prst="rect">
            <a:avLst/>
          </a:prstGeom>
          <a:noFill/>
          <a:ln w="9525">
            <a:noFill/>
            <a:miter lim="800000"/>
            <a:headEnd/>
            <a:tailEnd/>
          </a:ln>
        </p:spPr>
      </p:pic>
      <p:sp>
        <p:nvSpPr>
          <p:cNvPr id="3" name="TextBox 2"/>
          <p:cNvSpPr txBox="1"/>
          <p:nvPr/>
        </p:nvSpPr>
        <p:spPr>
          <a:xfrm>
            <a:off x="457200" y="457200"/>
            <a:ext cx="8229600" cy="954107"/>
          </a:xfrm>
          <a:prstGeom prst="rect">
            <a:avLst/>
          </a:prstGeom>
          <a:noFill/>
        </p:spPr>
        <p:txBody>
          <a:bodyPr>
            <a:spAutoFit/>
          </a:bodyPr>
          <a:lstStyle/>
          <a:p>
            <a:pPr algn="ctr" fontAlgn="auto">
              <a:spcBef>
                <a:spcPts val="0"/>
              </a:spcBef>
              <a:spcAft>
                <a:spcPts val="0"/>
              </a:spcAft>
              <a:defRPr/>
            </a:pPr>
            <a:r>
              <a:rPr lang="en-US" sz="5600" b="1" cap="small" dirty="0">
                <a:ln w="18415" cmpd="sng">
                  <a:solidFill>
                    <a:srgbClr val="000000"/>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mn-lt"/>
                <a:cs typeface="+mn-cs"/>
              </a:rPr>
              <a:t>Classroom Discussion</a:t>
            </a:r>
            <a:endParaRPr lang="en-US" sz="5600" b="1" dirty="0">
              <a:latin typeface="+mn-lt"/>
              <a:cs typeface="+mn-cs"/>
            </a:endParaRPr>
          </a:p>
        </p:txBody>
      </p:sp>
      <p:sp>
        <p:nvSpPr>
          <p:cNvPr id="4" name="Footer Placeholder 2"/>
          <p:cNvSpPr>
            <a:spLocks noGrp="1"/>
          </p:cNvSpPr>
          <p:nvPr>
            <p:ph type="ftr" sz="quarter" idx="10"/>
          </p:nvPr>
        </p:nvSpPr>
        <p:spPr/>
        <p:txBody>
          <a:bodyPr/>
          <a:lstStyle>
            <a:lvl1pPr>
              <a:defRPr/>
            </a:lvl1pPr>
          </a:lstStyle>
          <a:p>
            <a:pPr>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2"/>
          </p:nvPr>
        </p:nvSpPr>
        <p:spPr>
          <a:xfrm>
            <a:off x="6934200" y="6428874"/>
            <a:ext cx="2133600" cy="365125"/>
          </a:xfrm>
        </p:spPr>
        <p:txBody>
          <a:bodyPr/>
          <a:lstStyle/>
          <a:p>
            <a:pPr>
              <a:defRPr/>
            </a:pPr>
            <a:fld id="{01B5099B-35F6-42B3-B753-F6DB45A1C224}"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pic>
        <p:nvPicPr>
          <p:cNvPr id="12"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3" name="Straight Connector 12"/>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995782"/>
      </p:ext>
    </p:extLst>
  </p:cSld>
  <p:clrMapOvr>
    <a:masterClrMapping/>
  </p:clrMapOvr>
  <p:timing>
    <p:tnLst>
      <p:par>
        <p:cTn id="1" dur="indefinite" restart="never" nodeType="tmRoot"/>
      </p:par>
    </p:tnLst>
  </p:timing>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959361E4-B7AE-443E-9E80-EA503B0AE6BA}" type="datetimeFigureOut">
              <a:rPr lang="en-US" smtClean="0">
                <a:solidFill>
                  <a:prstClr val="black"/>
                </a:solidFill>
                <a:latin typeface="Arial" charset="0"/>
                <a:ea typeface="ＭＳ Ｐゴシック" pitchFamily="1" charset="-128"/>
              </a:rPr>
              <a:pPr fontAlgn="base">
                <a:spcBef>
                  <a:spcPct val="0"/>
                </a:spcBef>
                <a:spcAft>
                  <a:spcPct val="0"/>
                </a:spcAft>
                <a:defRPr/>
              </a:pPr>
              <a:t>8/5/2015</a:t>
            </a:fld>
            <a:endParaRPr lang="en-US">
              <a:solidFill>
                <a:prstClr val="black"/>
              </a:solidFill>
              <a:latin typeface="Arial" charset="0"/>
              <a:ea typeface="ＭＳ Ｐゴシック" pitchFamily="1" charset="-128"/>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srgbClr val="FFFFFF"/>
              </a:solidFill>
              <a:latin typeface="Arial" charset="0"/>
              <a:ea typeface="ＭＳ Ｐゴシック" pitchFamily="1" charset="-128"/>
            </a:endParaRPr>
          </a:p>
        </p:txBody>
      </p:sp>
      <p:sp>
        <p:nvSpPr>
          <p:cNvPr id="5" name="Slide Number Placeholder 4"/>
          <p:cNvSpPr>
            <a:spLocks noGrp="1"/>
          </p:cNvSpPr>
          <p:nvPr>
            <p:ph type="sldNum" sz="quarter" idx="12"/>
          </p:nvPr>
        </p:nvSpPr>
        <p:spPr/>
        <p:txBody>
          <a:bodyPr/>
          <a:lstStyle/>
          <a:p>
            <a:pPr>
              <a:defRPr/>
            </a:pPr>
            <a:fld id="{9F6EEF02-FC76-476A-BAD3-D0BF9DD22CDC}"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493604806"/>
      </p:ext>
    </p:extLst>
  </p:cSld>
  <p:clrMapOvr>
    <a:masterClrMapping/>
  </p:clrMapOvr>
  <p:timing>
    <p:tnLst>
      <p:par>
        <p:cTn id="1" dur="indefinite" restart="never" nodeType="tmRoot"/>
      </p:par>
    </p:tnLst>
  </p:timing>
  <p:hf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4275E699-9200-47C6-A3E9-996E85007305}" type="datetimeFigureOut">
              <a:rPr lang="en-US" smtClean="0">
                <a:solidFill>
                  <a:prstClr val="black"/>
                </a:solidFill>
                <a:latin typeface="Arial" charset="0"/>
                <a:ea typeface="ＭＳ Ｐゴシック" pitchFamily="1" charset="-128"/>
              </a:rPr>
              <a:pPr fontAlgn="base">
                <a:spcBef>
                  <a:spcPct val="0"/>
                </a:spcBef>
                <a:spcAft>
                  <a:spcPct val="0"/>
                </a:spcAft>
                <a:defRPr/>
              </a:pPr>
              <a:t>8/5/2015</a:t>
            </a:fld>
            <a:endParaRPr lang="en-US">
              <a:solidFill>
                <a:prstClr val="black"/>
              </a:solidFill>
              <a:latin typeface="Arial" charset="0"/>
              <a:ea typeface="ＭＳ Ｐゴシック" pitchFamily="1" charset="-128"/>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srgbClr val="FFFFFF"/>
              </a:solidFill>
              <a:latin typeface="Arial" charset="0"/>
              <a:ea typeface="ＭＳ Ｐゴシック" pitchFamily="1" charset="-128"/>
            </a:endParaRPr>
          </a:p>
        </p:txBody>
      </p:sp>
      <p:sp>
        <p:nvSpPr>
          <p:cNvPr id="4" name="Slide Number Placeholder 3"/>
          <p:cNvSpPr>
            <a:spLocks noGrp="1"/>
          </p:cNvSpPr>
          <p:nvPr>
            <p:ph type="sldNum" sz="quarter" idx="12"/>
          </p:nvPr>
        </p:nvSpPr>
        <p:spPr/>
        <p:txBody>
          <a:bodyPr/>
          <a:lstStyle/>
          <a:p>
            <a:pPr>
              <a:defRPr/>
            </a:pPr>
            <a:fld id="{AE7AE3B1-8632-4804-99EC-F756DE64EB7D}"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109056876"/>
      </p:ext>
    </p:extLst>
  </p:cSld>
  <p:clrMapOvr>
    <a:masterClrMapping/>
  </p:clrMapOvr>
  <p:timing>
    <p:tnLst>
      <p:par>
        <p:cTn id="1" dur="indefinite" restart="never" nodeType="tmRoot"/>
      </p:par>
    </p:tnLst>
  </p:timing>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8BC79D12-4BB8-4100-BE11-CAF11486FBED}" type="datetimeFigureOut">
              <a:rPr lang="en-US" smtClean="0">
                <a:solidFill>
                  <a:prstClr val="black"/>
                </a:solidFill>
                <a:latin typeface="Arial" charset="0"/>
                <a:ea typeface="ＭＳ Ｐゴシック" pitchFamily="1" charset="-128"/>
              </a:rPr>
              <a:pPr fontAlgn="base">
                <a:spcBef>
                  <a:spcPct val="0"/>
                </a:spcBef>
                <a:spcAft>
                  <a:spcPct val="0"/>
                </a:spcAft>
                <a:defRPr/>
              </a:pPr>
              <a:t>8/5/2015</a:t>
            </a:fld>
            <a:endParaRPr lang="en-US">
              <a:solidFill>
                <a:prstClr val="black"/>
              </a:solidFill>
              <a:latin typeface="Arial" charset="0"/>
              <a:ea typeface="ＭＳ Ｐゴシック" pitchFamily="1"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srgbClr val="FFFFFF"/>
              </a:solidFill>
              <a:latin typeface="Arial" charset="0"/>
              <a:ea typeface="ＭＳ Ｐゴシック" pitchFamily="1" charset="-128"/>
            </a:endParaRPr>
          </a:p>
        </p:txBody>
      </p:sp>
      <p:sp>
        <p:nvSpPr>
          <p:cNvPr id="7" name="Slide Number Placeholder 6"/>
          <p:cNvSpPr>
            <a:spLocks noGrp="1"/>
          </p:cNvSpPr>
          <p:nvPr>
            <p:ph type="sldNum" sz="quarter" idx="12"/>
          </p:nvPr>
        </p:nvSpPr>
        <p:spPr/>
        <p:txBody>
          <a:bodyPr/>
          <a:lstStyle/>
          <a:p>
            <a:pPr>
              <a:defRPr/>
            </a:pPr>
            <a:fld id="{D58ABED9-EFE5-440E-B1EB-4615FB890D73}"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30834528"/>
      </p:ext>
    </p:extLst>
  </p:cSld>
  <p:clrMapOvr>
    <a:masterClrMapping/>
  </p:clrMapOvr>
  <p:timing>
    <p:tnLst>
      <p:par>
        <p:cTn id="1" dur="indefinite" restart="never" nodeType="tmRoot"/>
      </p:par>
    </p:tnLst>
  </p:timing>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34AF8288-9708-4507-862D-2E409E9FE8DC}" type="datetimeFigureOut">
              <a:rPr lang="en-US" smtClean="0">
                <a:solidFill>
                  <a:prstClr val="black"/>
                </a:solidFill>
                <a:latin typeface="Arial" charset="0"/>
                <a:ea typeface="ＭＳ Ｐゴシック" pitchFamily="1" charset="-128"/>
              </a:rPr>
              <a:pPr fontAlgn="base">
                <a:spcBef>
                  <a:spcPct val="0"/>
                </a:spcBef>
                <a:spcAft>
                  <a:spcPct val="0"/>
                </a:spcAft>
                <a:defRPr/>
              </a:pPr>
              <a:t>8/5/2015</a:t>
            </a:fld>
            <a:endParaRPr lang="en-US">
              <a:solidFill>
                <a:prstClr val="black"/>
              </a:solidFill>
              <a:latin typeface="Arial" charset="0"/>
              <a:ea typeface="ＭＳ Ｐゴシック" pitchFamily="1"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srgbClr val="FFFFFF"/>
              </a:solidFill>
              <a:latin typeface="Arial" charset="0"/>
              <a:ea typeface="ＭＳ Ｐゴシック" pitchFamily="1" charset="-128"/>
            </a:endParaRPr>
          </a:p>
        </p:txBody>
      </p:sp>
      <p:sp>
        <p:nvSpPr>
          <p:cNvPr id="7" name="Slide Number Placeholder 6"/>
          <p:cNvSpPr>
            <a:spLocks noGrp="1"/>
          </p:cNvSpPr>
          <p:nvPr>
            <p:ph type="sldNum" sz="quarter" idx="12"/>
          </p:nvPr>
        </p:nvSpPr>
        <p:spPr/>
        <p:txBody>
          <a:bodyPr/>
          <a:lstStyle/>
          <a:p>
            <a:pPr>
              <a:defRPr/>
            </a:pPr>
            <a:fld id="{46627F91-6D03-4572-94DD-63E692A46571}"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661936909"/>
      </p:ext>
    </p:extLst>
  </p:cSld>
  <p:clrMapOvr>
    <a:masterClrMapping/>
  </p:clrMapOvr>
  <p:timing>
    <p:tnLst>
      <p:par>
        <p:cTn id="1" dur="indefinite" restart="never" nodeType="tmRoot"/>
      </p:par>
    </p:tnLst>
  </p:timing>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7B83E608-95EA-492B-B99A-91E93C075765}" type="datetimeFigureOut">
              <a:rPr lang="en-US" smtClean="0">
                <a:solidFill>
                  <a:prstClr val="black"/>
                </a:solidFill>
                <a:latin typeface="Arial" charset="0"/>
                <a:ea typeface="ＭＳ Ｐゴシック" pitchFamily="1" charset="-128"/>
              </a:rPr>
              <a:pPr fontAlgn="base">
                <a:spcBef>
                  <a:spcPct val="0"/>
                </a:spcBef>
                <a:spcAft>
                  <a:spcPct val="0"/>
                </a:spcAft>
                <a:defRPr/>
              </a:pPr>
              <a:t>8/5/2015</a:t>
            </a:fld>
            <a:endParaRPr lang="en-US">
              <a:solidFill>
                <a:prstClr val="black"/>
              </a:solidFill>
              <a:latin typeface="Arial" charset="0"/>
              <a:ea typeface="ＭＳ Ｐゴシック" pitchFamily="1"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srgbClr val="FFFFFF"/>
              </a:solidFill>
              <a:latin typeface="Arial" charset="0"/>
              <a:ea typeface="ＭＳ Ｐゴシック" pitchFamily="1" charset="-128"/>
            </a:endParaRPr>
          </a:p>
        </p:txBody>
      </p:sp>
      <p:sp>
        <p:nvSpPr>
          <p:cNvPr id="6" name="Slide Number Placeholder 5"/>
          <p:cNvSpPr>
            <a:spLocks noGrp="1"/>
          </p:cNvSpPr>
          <p:nvPr>
            <p:ph type="sldNum" sz="quarter" idx="12"/>
          </p:nvPr>
        </p:nvSpPr>
        <p:spPr/>
        <p:txBody>
          <a:bodyPr/>
          <a:lstStyle/>
          <a:p>
            <a:pPr>
              <a:defRPr/>
            </a:pPr>
            <a:fld id="{4C045630-43F1-4154-9645-2344E6984702}"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681394774"/>
      </p:ext>
    </p:extLst>
  </p:cSld>
  <p:clrMapOvr>
    <a:masterClrMapping/>
  </p:clrMapOvr>
  <p:timing>
    <p:tnLst>
      <p:par>
        <p:cTn id="1" dur="indefinite" restart="never" nodeType="tmRoot"/>
      </p:par>
    </p:tnLst>
  </p:timing>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07703BE1-CE63-4032-8500-20C883124356}" type="datetimeFigureOut">
              <a:rPr lang="en-US" smtClean="0">
                <a:solidFill>
                  <a:prstClr val="black"/>
                </a:solidFill>
                <a:latin typeface="Arial" charset="0"/>
                <a:ea typeface="ＭＳ Ｐゴシック" pitchFamily="1" charset="-128"/>
              </a:rPr>
              <a:pPr fontAlgn="base">
                <a:spcBef>
                  <a:spcPct val="0"/>
                </a:spcBef>
                <a:spcAft>
                  <a:spcPct val="0"/>
                </a:spcAft>
                <a:defRPr/>
              </a:pPr>
              <a:t>8/5/2015</a:t>
            </a:fld>
            <a:endParaRPr lang="en-US">
              <a:solidFill>
                <a:prstClr val="black"/>
              </a:solidFill>
              <a:latin typeface="Arial" charset="0"/>
              <a:ea typeface="ＭＳ Ｐゴシック" pitchFamily="1"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srgbClr val="FFFFFF"/>
              </a:solidFill>
              <a:latin typeface="Arial" charset="0"/>
              <a:ea typeface="ＭＳ Ｐゴシック" pitchFamily="1" charset="-128"/>
            </a:endParaRPr>
          </a:p>
        </p:txBody>
      </p:sp>
      <p:sp>
        <p:nvSpPr>
          <p:cNvPr id="6" name="Slide Number Placeholder 5"/>
          <p:cNvSpPr>
            <a:spLocks noGrp="1"/>
          </p:cNvSpPr>
          <p:nvPr>
            <p:ph type="sldNum" sz="quarter" idx="12"/>
          </p:nvPr>
        </p:nvSpPr>
        <p:spPr/>
        <p:txBody>
          <a:bodyPr/>
          <a:lstStyle/>
          <a:p>
            <a:pPr>
              <a:defRPr/>
            </a:pPr>
            <a:fld id="{65B595A5-B0A1-40EF-8D8B-4B400D353204}"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441836526"/>
      </p:ext>
    </p:extLst>
  </p:cSld>
  <p:clrMapOvr>
    <a:masterClrMapping/>
  </p:clrMapOvr>
  <p:timing>
    <p:tnLst>
      <p:par>
        <p:cTn id="1" dur="indefinite" restart="never" nodeType="tmRoot"/>
      </p:par>
    </p:tnLst>
  </p:timing>
  <p:hf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5_Section Header">
    <p:bg>
      <p:bgRef idx="1003">
        <a:schemeClr val="bg1"/>
      </p:bgRef>
    </p:bg>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a:lvl1pPr>
            <a:extLst/>
          </a:lstStyle>
          <a:p>
            <a:pPr>
              <a:defRPr/>
            </a:pPr>
            <a:fld id="{AA3E8633-1D83-4A75-846E-B8458D3F39D9}" type="slidenum">
              <a:rPr lang="en-US" smtClean="0">
                <a:solidFill>
                  <a:prstClr val="white">
                    <a:lumMod val="65000"/>
                    <a:lumOff val="35000"/>
                  </a:prstClr>
                </a:solidFill>
              </a:rPr>
              <a:pPr>
                <a:defRPr/>
              </a:pPr>
              <a:t>‹#›</a:t>
            </a:fld>
            <a:endParaRPr lang="en-US">
              <a:solidFill>
                <a:prstClr val="white">
                  <a:lumMod val="65000"/>
                  <a:lumOff val="35000"/>
                </a:prstClr>
              </a:solidFill>
            </a:endParaRPr>
          </a:p>
        </p:txBody>
      </p:sp>
      <p:sp>
        <p:nvSpPr>
          <p:cNvPr id="12" name="Chevron 11"/>
          <p:cNvSpPr/>
          <p:nvPr userDrawn="1"/>
        </p:nvSpPr>
        <p:spPr>
          <a:xfrm>
            <a:off x="2609849" y="3005138"/>
            <a:ext cx="249501"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3" name="Chevron 12"/>
          <p:cNvSpPr/>
          <p:nvPr userDrawn="1"/>
        </p:nvSpPr>
        <p:spPr>
          <a:xfrm>
            <a:off x="2422525" y="3005138"/>
            <a:ext cx="25167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4" name="Text Placeholder 2"/>
          <p:cNvSpPr>
            <a:spLocks noGrp="1"/>
          </p:cNvSpPr>
          <p:nvPr>
            <p:ph type="body" idx="1"/>
          </p:nvPr>
        </p:nvSpPr>
        <p:spPr>
          <a:xfrm>
            <a:off x="2971800" y="2819400"/>
            <a:ext cx="6248400" cy="1454888"/>
          </a:xfrm>
        </p:spPr>
        <p:txBody>
          <a:bodyPr/>
          <a:lstStyle>
            <a:lvl1pPr marL="0" indent="0" algn="l">
              <a:buNone/>
              <a:defRPr sz="4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Tree>
    <p:extLst>
      <p:ext uri="{BB962C8B-B14F-4D97-AF65-F5344CB8AC3E}">
        <p14:creationId xmlns:p14="http://schemas.microsoft.com/office/powerpoint/2010/main" val="1375563094"/>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LHExamPrepTitlePage.png"/>
          <p:cNvPicPr>
            <a:picLocks noChangeAspect="1"/>
          </p:cNvPicPr>
          <p:nvPr/>
        </p:nvPicPr>
        <p:blipFill>
          <a:blip r:embed="rId2" cstate="print"/>
          <a:stretch>
            <a:fillRect/>
          </a:stretch>
        </p:blipFill>
        <p:spPr>
          <a:xfrm>
            <a:off x="2028" y="0"/>
            <a:ext cx="9139943" cy="6858000"/>
          </a:xfrm>
          <a:prstGeom prst="rect">
            <a:avLst/>
          </a:prstGeom>
        </p:spPr>
      </p:pic>
      <p:pic>
        <p:nvPicPr>
          <p:cNvPr id="3" name="Picture 2" descr="LHExamPrepTitlePage.png"/>
          <p:cNvPicPr>
            <a:picLocks noChangeAspect="1"/>
          </p:cNvPicPr>
          <p:nvPr userDrawn="1"/>
        </p:nvPicPr>
        <p:blipFill>
          <a:blip r:embed="rId2" cstate="print"/>
          <a:stretch>
            <a:fillRect/>
          </a:stretch>
        </p:blipFill>
        <p:spPr>
          <a:xfrm>
            <a:off x="2028" y="0"/>
            <a:ext cx="9139943" cy="6858000"/>
          </a:xfrm>
          <a:prstGeom prst="rect">
            <a:avLst/>
          </a:prstGeom>
        </p:spPr>
      </p:pic>
    </p:spTree>
    <p:extLst>
      <p:ext uri="{BB962C8B-B14F-4D97-AF65-F5344CB8AC3E}">
        <p14:creationId xmlns:p14="http://schemas.microsoft.com/office/powerpoint/2010/main" val="3236321507"/>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934200" y="6428874"/>
            <a:ext cx="2133600" cy="365125"/>
          </a:xfrm>
        </p:spPr>
        <p:txBody>
          <a:bodyPr/>
          <a:lstStyle>
            <a:lvl1pPr>
              <a:defRPr sz="1050"/>
            </a:lvl1pPr>
          </a:lstStyle>
          <a:p>
            <a:fld id="{CD245A9C-CD73-48C6-806D-89CCB38C6AD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pic>
        <p:nvPicPr>
          <p:cNvPr id="7"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9" name="Straight Connector 8"/>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2035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Unnumbered">
    <p:spTree>
      <p:nvGrpSpPr>
        <p:cNvPr id="1" name=""/>
        <p:cNvGrpSpPr/>
        <p:nvPr/>
      </p:nvGrpSpPr>
      <p:grpSpPr>
        <a:xfrm>
          <a:off x="0" y="0"/>
          <a:ext cx="0" cy="0"/>
          <a:chOff x="0" y="0"/>
          <a:chExt cx="0" cy="0"/>
        </a:xfrm>
      </p:grpSpPr>
      <p:sp>
        <p:nvSpPr>
          <p:cNvPr id="2" name="Rectangle 1"/>
          <p:cNvSpPr/>
          <p:nvPr userDrawn="1"/>
        </p:nvSpPr>
        <p:spPr>
          <a:xfrm>
            <a:off x="0" y="0"/>
            <a:ext cx="9144000" cy="6934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915400" cy="2405743"/>
          </a:xfrm>
        </p:spPr>
        <p:txBody>
          <a:bodyPr tIns="182880" anchor="t">
            <a:normAutofit/>
          </a:bodyPr>
          <a:lstStyle>
            <a:lvl1pPr marL="640080" indent="-640080">
              <a:buClr>
                <a:schemeClr val="tx2"/>
              </a:buClr>
              <a:buFont typeface="+mj-lt"/>
              <a:buAutoNum type="arabicPeriod"/>
              <a:defRPr sz="3200"/>
            </a:lvl1pPr>
          </a:lstStyle>
          <a:p>
            <a:r>
              <a:rPr lang="en-US" smtClean="0"/>
              <a:t>Click to edit Master title style</a:t>
            </a:r>
            <a:endParaRPr lang="en-US" dirty="0"/>
          </a:p>
        </p:txBody>
      </p:sp>
      <p:sp>
        <p:nvSpPr>
          <p:cNvPr id="3" name="Content Placeholder 2"/>
          <p:cNvSpPr>
            <a:spLocks noGrp="1"/>
          </p:cNvSpPr>
          <p:nvPr>
            <p:ph idx="1"/>
          </p:nvPr>
        </p:nvSpPr>
        <p:spPr>
          <a:xfrm>
            <a:off x="1001486" y="2427514"/>
            <a:ext cx="8142513" cy="4049486"/>
          </a:xfrm>
        </p:spPr>
        <p:txBody>
          <a:bodyPr/>
          <a:lstStyle>
            <a:lvl1pPr marL="514350" indent="-514350">
              <a:buClr>
                <a:schemeClr val="accent2">
                  <a:lumMod val="75000"/>
                </a:schemeClr>
              </a:buClr>
              <a:buFont typeface="+mj-lt"/>
              <a:buAutoNum type="alphaUcPeriod"/>
              <a:defRPr i="1"/>
            </a:lvl1pPr>
            <a:lvl2pPr marL="971550" indent="-514350">
              <a:buFont typeface="+mj-lt"/>
              <a:buAutoNum type="alphaLcParenR"/>
              <a:defRPr/>
            </a:lvl2pPr>
            <a:lvl3pPr marL="1371600" indent="-457200">
              <a:buFont typeface="+mj-lt"/>
              <a:buAutoNum type="alphaLcParenR"/>
              <a:defRPr/>
            </a:lvl3pPr>
            <a:lvl4pPr marL="1828800" indent="-457200">
              <a:buFont typeface="+mj-lt"/>
              <a:buAutoNum type="alphaLcParenR"/>
              <a:defRPr/>
            </a:lvl4pPr>
            <a:lvl5pPr marL="2286000" indent="-457200">
              <a:buFont typeface="+mj-lt"/>
              <a:buAutoNum type="alphaLcParenR"/>
              <a:defRPr/>
            </a:lvl5pPr>
          </a:lstStyle>
          <a:p>
            <a:pPr lvl="0"/>
            <a:r>
              <a:rPr lang="en-US" smtClean="0"/>
              <a:t>Click to edit Master text styles</a:t>
            </a:r>
          </a:p>
        </p:txBody>
      </p:sp>
      <p:sp>
        <p:nvSpPr>
          <p:cNvPr id="6"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7"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9" name="Straight Connector 8"/>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40586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145" y="3027278"/>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45957" y="1527091"/>
            <a:ext cx="7684587"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3074" name="Picture 2"/>
          <p:cNvPicPr>
            <a:picLocks noChangeAspect="1" noChangeArrowheads="1"/>
          </p:cNvPicPr>
          <p:nvPr/>
        </p:nvPicPr>
        <p:blipFill>
          <a:blip r:embed="rId2" cstate="print"/>
          <a:srcRect/>
          <a:stretch>
            <a:fillRect/>
          </a:stretch>
        </p:blipFill>
        <p:spPr bwMode="auto">
          <a:xfrm>
            <a:off x="439321" y="6525780"/>
            <a:ext cx="1874520" cy="187992"/>
          </a:xfrm>
          <a:prstGeom prst="rect">
            <a:avLst/>
          </a:prstGeom>
          <a:noFill/>
          <a:ln w="9525">
            <a:noFill/>
            <a:miter lim="800000"/>
            <a:headEnd/>
            <a:tailEnd/>
          </a:ln>
          <a:effectLst/>
        </p:spPr>
      </p:pic>
      <p:sp>
        <p:nvSpPr>
          <p:cNvPr id="5" name="Rectangle 4"/>
          <p:cNvSpPr/>
          <p:nvPr/>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userDrawn="1"/>
        </p:nvPicPr>
        <p:blipFill>
          <a:blip r:embed="rId2" cstate="print"/>
          <a:srcRect/>
          <a:stretch>
            <a:fillRect/>
          </a:stretch>
        </p:blipFill>
        <p:spPr bwMode="auto">
          <a:xfrm>
            <a:off x="439321" y="6525780"/>
            <a:ext cx="1874520" cy="187992"/>
          </a:xfrm>
          <a:prstGeom prst="rect">
            <a:avLst/>
          </a:prstGeom>
          <a:noFill/>
          <a:ln w="9525">
            <a:noFill/>
            <a:miter lim="800000"/>
            <a:headEnd/>
            <a:tailEnd/>
          </a:ln>
          <a:effectLst/>
        </p:spPr>
      </p:pic>
      <p:sp>
        <p:nvSpPr>
          <p:cNvPr id="8" name="Rectangle 7"/>
          <p:cNvSpPr/>
          <p:nvPr userDrawn="1"/>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Connector 8"/>
          <p:cNvCxnSpPr/>
          <p:nvPr userDrawn="1"/>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970079"/>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1_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31" y="490908"/>
            <a:ext cx="7772400" cy="837149"/>
          </a:xfrm>
        </p:spPr>
        <p:txBody>
          <a:bodyPr anchor="t"/>
          <a:lstStyle>
            <a:lvl1pPr algn="l">
              <a:defRPr sz="4000" b="1" cap="all">
                <a:solidFill>
                  <a:schemeClr val="tx2">
                    <a:lumMod val="10000"/>
                    <a:lumOff val="90000"/>
                  </a:schemeClr>
                </a:solidFill>
              </a:defRPr>
            </a:lvl1pPr>
          </a:lstStyle>
          <a:p>
            <a:r>
              <a:rPr lang="en-US" dirty="0" smtClean="0"/>
              <a:t>Test Questions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6" name="Straight Connector 5"/>
          <p:cNvCxnSpPr/>
          <p:nvPr/>
        </p:nvCxnSpPr>
        <p:spPr>
          <a:xfrm>
            <a:off x="0" y="6614797"/>
            <a:ext cx="9144000"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6943" y="1360705"/>
            <a:ext cx="7805057" cy="4770537"/>
          </a:xfrm>
          <a:prstGeom prst="rect">
            <a:avLst/>
          </a:prstGeom>
          <a:noFill/>
        </p:spPr>
        <p:txBody>
          <a:bodyPr wrap="square" rtlCol="0">
            <a:spAutoFit/>
          </a:bodyPr>
          <a:lstStyle/>
          <a:p>
            <a:pPr>
              <a:spcBef>
                <a:spcPts val="0"/>
              </a:spcBef>
            </a:pPr>
            <a:r>
              <a:rPr lang="en-US" sz="2400" dirty="0" smtClean="0">
                <a:solidFill>
                  <a:schemeClr val="bg1"/>
                </a:solidFill>
              </a:rPr>
              <a:t>The following questions are designed to enhance your </a:t>
            </a:r>
            <a:r>
              <a:rPr lang="en-US" sz="2400" b="1" dirty="0" smtClean="0">
                <a:solidFill>
                  <a:srgbClr val="FFFF66"/>
                </a:solidFill>
              </a:rPr>
              <a:t>test taking </a:t>
            </a:r>
            <a:r>
              <a:rPr lang="en-US" sz="2400" dirty="0" smtClean="0">
                <a:solidFill>
                  <a:schemeClr val="bg1"/>
                </a:solidFill>
              </a:rPr>
              <a:t>skills.</a:t>
            </a:r>
          </a:p>
          <a:p>
            <a:pPr marL="548640" indent="0">
              <a:spcBef>
                <a:spcPts val="1200"/>
              </a:spcBef>
              <a:buFont typeface="Wingdings" pitchFamily="2" charset="2"/>
              <a:buNone/>
            </a:pPr>
            <a:r>
              <a:rPr lang="en-US" sz="2400" dirty="0" smtClean="0">
                <a:solidFill>
                  <a:schemeClr val="bg1"/>
                </a:solidFill>
              </a:rPr>
              <a:t>Read each question (2 times or more) ask yourself “Am I looking for an answer that is true or false?”</a:t>
            </a:r>
          </a:p>
          <a:p>
            <a:pPr marL="548640" indent="0">
              <a:spcBef>
                <a:spcPts val="1200"/>
              </a:spcBef>
              <a:buFont typeface="Wingdings" pitchFamily="2" charset="2"/>
              <a:buNone/>
            </a:pPr>
            <a:r>
              <a:rPr lang="en-US" sz="2400" dirty="0" smtClean="0">
                <a:solidFill>
                  <a:schemeClr val="bg1"/>
                </a:solidFill>
              </a:rPr>
              <a:t>Is A True, False, or Don’t Know?</a:t>
            </a:r>
          </a:p>
          <a:p>
            <a:pPr marL="548640" indent="0">
              <a:spcBef>
                <a:spcPts val="1200"/>
              </a:spcBef>
              <a:buFont typeface="Wingdings" pitchFamily="2" charset="2"/>
              <a:buNone/>
            </a:pPr>
            <a:r>
              <a:rPr lang="en-US" sz="2400" dirty="0" smtClean="0">
                <a:solidFill>
                  <a:schemeClr val="bg1"/>
                </a:solidFill>
              </a:rPr>
              <a:t>Is B True, False, or Don’t Know, etc.?</a:t>
            </a:r>
          </a:p>
          <a:p>
            <a:pPr>
              <a:spcBef>
                <a:spcPts val="1200"/>
              </a:spcBef>
            </a:pPr>
            <a:r>
              <a:rPr lang="en-US" sz="2400" dirty="0" smtClean="0">
                <a:solidFill>
                  <a:schemeClr val="bg1"/>
                </a:solidFill>
              </a:rPr>
              <a:t>Through the process of elimination, </a:t>
            </a:r>
            <a:br>
              <a:rPr lang="en-US" sz="2400" dirty="0" smtClean="0">
                <a:solidFill>
                  <a:schemeClr val="bg1"/>
                </a:solidFill>
              </a:rPr>
            </a:br>
            <a:r>
              <a:rPr lang="en-US" sz="2400" dirty="0" smtClean="0">
                <a:solidFill>
                  <a:schemeClr val="bg1"/>
                </a:solidFill>
              </a:rPr>
              <a:t>reducing the selection of answers, </a:t>
            </a:r>
            <a:br>
              <a:rPr lang="en-US" sz="2400" dirty="0" smtClean="0">
                <a:solidFill>
                  <a:schemeClr val="bg1"/>
                </a:solidFill>
              </a:rPr>
            </a:br>
            <a:r>
              <a:rPr lang="en-US" sz="2400" dirty="0" smtClean="0">
                <a:solidFill>
                  <a:schemeClr val="bg1"/>
                </a:solidFill>
              </a:rPr>
              <a:t>will </a:t>
            </a:r>
            <a:r>
              <a:rPr lang="en-US" sz="2400" b="1" i="0" dirty="0" smtClean="0">
                <a:solidFill>
                  <a:srgbClr val="FFFF66"/>
                </a:solidFill>
              </a:rPr>
              <a:t>greatly increase </a:t>
            </a:r>
            <a:r>
              <a:rPr lang="en-US" sz="2400" dirty="0" smtClean="0">
                <a:solidFill>
                  <a:schemeClr val="bg1"/>
                </a:solidFill>
              </a:rPr>
              <a:t>your chances </a:t>
            </a:r>
            <a:br>
              <a:rPr lang="en-US" sz="2400" dirty="0" smtClean="0">
                <a:solidFill>
                  <a:schemeClr val="bg1"/>
                </a:solidFill>
              </a:rPr>
            </a:br>
            <a:r>
              <a:rPr lang="en-US" sz="2400" dirty="0" smtClean="0">
                <a:solidFill>
                  <a:schemeClr val="bg1"/>
                </a:solidFill>
              </a:rPr>
              <a:t>of answering each question correctly.</a:t>
            </a:r>
            <a:endParaRPr lang="en-US" sz="2400" dirty="0">
              <a:solidFill>
                <a:schemeClr val="bg1"/>
              </a:solidFill>
            </a:endParaRPr>
          </a:p>
        </p:txBody>
      </p:sp>
      <p:sp>
        <p:nvSpPr>
          <p:cNvPr id="8" name="Rectangle 7"/>
          <p:cNvSpPr/>
          <p:nvPr/>
        </p:nvSpPr>
        <p:spPr>
          <a:xfrm>
            <a:off x="674912" y="2322326"/>
            <a:ext cx="261263" cy="283035"/>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Picture 3"/>
          <p:cNvPicPr>
            <a:picLocks noChangeAspect="1" noChangeArrowheads="1"/>
          </p:cNvPicPr>
          <p:nvPr/>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10" name="Rectangle 9"/>
          <p:cNvSpPr/>
          <p:nvPr/>
        </p:nvSpPr>
        <p:spPr>
          <a:xfrm>
            <a:off x="674908" y="3574212"/>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p:cNvPicPr>
            <a:picLocks noChangeAspect="1" noChangeArrowheads="1"/>
          </p:cNvPicPr>
          <p:nvPr/>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12" name="Rectangle 11"/>
          <p:cNvSpPr/>
          <p:nvPr/>
        </p:nvSpPr>
        <p:spPr>
          <a:xfrm>
            <a:off x="674908" y="4096740"/>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
          <p:cNvPicPr>
            <a:picLocks noChangeAspect="1" noChangeArrowheads="1"/>
          </p:cNvPicPr>
          <p:nvPr/>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143365" name="Picture 5"/>
          <p:cNvPicPr>
            <a:picLocks noChangeAspect="1" noChangeArrowheads="1"/>
          </p:cNvPicPr>
          <p:nvPr/>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
        <p:nvSpPr>
          <p:cNvPr id="14" name="Rectangle 13"/>
          <p:cNvSpPr/>
          <p:nvPr/>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17" name="Straight Connector 16"/>
          <p:cNvCxnSpPr/>
          <p:nvPr userDrawn="1"/>
        </p:nvCxnSpPr>
        <p:spPr>
          <a:xfrm>
            <a:off x="0" y="6614797"/>
            <a:ext cx="9144000"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576943" y="1360705"/>
            <a:ext cx="7805057" cy="4770537"/>
          </a:xfrm>
          <a:prstGeom prst="rect">
            <a:avLst/>
          </a:prstGeom>
          <a:noFill/>
        </p:spPr>
        <p:txBody>
          <a:bodyPr wrap="square" rtlCol="0">
            <a:spAutoFit/>
          </a:bodyPr>
          <a:lstStyle/>
          <a:p>
            <a:r>
              <a:rPr lang="en-US" sz="2400" dirty="0" smtClean="0">
                <a:solidFill>
                  <a:prstClr val="black"/>
                </a:solidFill>
              </a:rPr>
              <a:t>The following questions are designed to enhance your </a:t>
            </a:r>
            <a:r>
              <a:rPr lang="en-US" sz="2400" b="1" dirty="0" smtClean="0">
                <a:solidFill>
                  <a:srgbClr val="FFFF66"/>
                </a:solidFill>
              </a:rPr>
              <a:t>test taking </a:t>
            </a:r>
            <a:r>
              <a:rPr lang="en-US" sz="2400" dirty="0" smtClean="0">
                <a:solidFill>
                  <a:prstClr val="black"/>
                </a:solidFill>
              </a:rPr>
              <a:t>skills.</a:t>
            </a:r>
          </a:p>
          <a:p>
            <a:pPr marL="548640">
              <a:spcBef>
                <a:spcPts val="1200"/>
              </a:spcBef>
              <a:buFont typeface="Wingdings" pitchFamily="2" charset="2"/>
              <a:buNone/>
            </a:pPr>
            <a:r>
              <a:rPr lang="en-US" sz="2400" dirty="0" smtClean="0">
                <a:solidFill>
                  <a:prstClr val="black"/>
                </a:solidFill>
              </a:rPr>
              <a:t>Read each question (2 times or more) ask yourself “Am I looking for an answer that is true or false?”</a:t>
            </a:r>
          </a:p>
          <a:p>
            <a:pPr marL="548640">
              <a:spcBef>
                <a:spcPts val="1200"/>
              </a:spcBef>
              <a:buFont typeface="Wingdings" pitchFamily="2" charset="2"/>
              <a:buNone/>
            </a:pPr>
            <a:r>
              <a:rPr lang="en-US" sz="2400" dirty="0" smtClean="0">
                <a:solidFill>
                  <a:prstClr val="black"/>
                </a:solidFill>
              </a:rPr>
              <a:t>Is A True, False, or Don’t Know?</a:t>
            </a:r>
          </a:p>
          <a:p>
            <a:pPr marL="548640">
              <a:spcBef>
                <a:spcPts val="1200"/>
              </a:spcBef>
              <a:buFont typeface="Wingdings" pitchFamily="2" charset="2"/>
              <a:buNone/>
            </a:pPr>
            <a:r>
              <a:rPr lang="en-US" sz="2400" dirty="0" smtClean="0">
                <a:solidFill>
                  <a:prstClr val="black"/>
                </a:solidFill>
              </a:rPr>
              <a:t>Is B True, False, or Don’t Know, etc.?</a:t>
            </a:r>
          </a:p>
          <a:p>
            <a:pPr>
              <a:spcBef>
                <a:spcPts val="1200"/>
              </a:spcBef>
            </a:pPr>
            <a:r>
              <a:rPr lang="en-US" sz="2400" dirty="0" smtClean="0">
                <a:solidFill>
                  <a:prstClr val="black"/>
                </a:solidFill>
              </a:rPr>
              <a:t>Through the process of elimination, </a:t>
            </a:r>
            <a:br>
              <a:rPr lang="en-US" sz="2400" dirty="0" smtClean="0">
                <a:solidFill>
                  <a:prstClr val="black"/>
                </a:solidFill>
              </a:rPr>
            </a:br>
            <a:r>
              <a:rPr lang="en-US" sz="2400" dirty="0" smtClean="0">
                <a:solidFill>
                  <a:prstClr val="black"/>
                </a:solidFill>
              </a:rPr>
              <a:t>reducing the selection of answers, </a:t>
            </a:r>
            <a:br>
              <a:rPr lang="en-US" sz="2400" dirty="0" smtClean="0">
                <a:solidFill>
                  <a:prstClr val="black"/>
                </a:solidFill>
              </a:rPr>
            </a:br>
            <a:r>
              <a:rPr lang="en-US" sz="2400" dirty="0" smtClean="0">
                <a:solidFill>
                  <a:prstClr val="black"/>
                </a:solidFill>
              </a:rPr>
              <a:t>will </a:t>
            </a:r>
            <a:r>
              <a:rPr lang="en-US" sz="2400" b="1" dirty="0" smtClean="0">
                <a:solidFill>
                  <a:srgbClr val="FFFF66"/>
                </a:solidFill>
              </a:rPr>
              <a:t>greatly increase </a:t>
            </a:r>
            <a:r>
              <a:rPr lang="en-US" sz="2400" dirty="0" smtClean="0">
                <a:solidFill>
                  <a:prstClr val="black"/>
                </a:solidFill>
              </a:rPr>
              <a:t>your chances </a:t>
            </a:r>
            <a:br>
              <a:rPr lang="en-US" sz="2400" dirty="0" smtClean="0">
                <a:solidFill>
                  <a:prstClr val="black"/>
                </a:solidFill>
              </a:rPr>
            </a:br>
            <a:r>
              <a:rPr lang="en-US" sz="2400" dirty="0" smtClean="0">
                <a:solidFill>
                  <a:prstClr val="black"/>
                </a:solidFill>
              </a:rPr>
              <a:t>of answering each question correctly.</a:t>
            </a:r>
            <a:endParaRPr lang="en-US" sz="2400" dirty="0">
              <a:solidFill>
                <a:prstClr val="black"/>
              </a:solidFill>
            </a:endParaRPr>
          </a:p>
        </p:txBody>
      </p:sp>
      <p:sp>
        <p:nvSpPr>
          <p:cNvPr id="19" name="Rectangle 18"/>
          <p:cNvSpPr/>
          <p:nvPr userDrawn="1"/>
        </p:nvSpPr>
        <p:spPr>
          <a:xfrm>
            <a:off x="674912" y="2322326"/>
            <a:ext cx="261263" cy="283035"/>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20" name="Picture 3"/>
          <p:cNvPicPr>
            <a:picLocks noChangeAspect="1" noChangeArrowheads="1"/>
          </p:cNvPicPr>
          <p:nvPr userDrawn="1"/>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21" name="Rectangle 20"/>
          <p:cNvSpPr/>
          <p:nvPr userDrawn="1"/>
        </p:nvSpPr>
        <p:spPr>
          <a:xfrm>
            <a:off x="674908" y="3574212"/>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2" name="Picture 3"/>
          <p:cNvPicPr>
            <a:picLocks noChangeAspect="1" noChangeArrowheads="1"/>
          </p:cNvPicPr>
          <p:nvPr userDrawn="1"/>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23" name="Rectangle 22"/>
          <p:cNvSpPr/>
          <p:nvPr userDrawn="1"/>
        </p:nvSpPr>
        <p:spPr>
          <a:xfrm>
            <a:off x="674908" y="4096740"/>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4" name="Picture 3"/>
          <p:cNvPicPr>
            <a:picLocks noChangeAspect="1" noChangeArrowheads="1"/>
          </p:cNvPicPr>
          <p:nvPr userDrawn="1"/>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25" name="Picture 5"/>
          <p:cNvPicPr>
            <a:picLocks noChangeAspect="1" noChangeArrowheads="1"/>
          </p:cNvPicPr>
          <p:nvPr userDrawn="1"/>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
        <p:nvSpPr>
          <p:cNvPr id="26" name="Rectangle 25"/>
          <p:cNvSpPr/>
          <p:nvPr userDrawn="1"/>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7" name="Straight Connector 26"/>
          <p:cNvCxnSpPr/>
          <p:nvPr userDrawn="1"/>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632730"/>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3191933" cy="52832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657600" y="1143000"/>
            <a:ext cx="5308600" cy="528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9"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0" name="Straight Connector 9"/>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2" name="Straight Connector 11"/>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76553"/>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12"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3" name="Straight Connector 12"/>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4" name="Straight Connector 13"/>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1365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8/5/2015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102032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8/5/2015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84197030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8/5/2015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4529601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8/5/2015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7408392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44188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3"/>
          <p:cNvGrpSpPr>
            <a:grpSpLocks/>
          </p:cNvGrpSpPr>
          <p:nvPr/>
        </p:nvGrpSpPr>
        <p:grpSpPr bwMode="auto">
          <a:xfrm>
            <a:off x="-3175" y="152400"/>
            <a:ext cx="9147175" cy="6711950"/>
            <a:chOff x="-3765" y="4832896"/>
            <a:chExt cx="9147765" cy="2032192"/>
          </a:xfrm>
        </p:grpSpPr>
        <p:sp>
          <p:nvSpPr>
            <p:cNvPr id="6" name="Freeform 5"/>
            <p:cNvSpPr>
              <a:spLocks/>
            </p:cNvSpPr>
            <p:nvPr/>
          </p:nvSpPr>
          <p:spPr bwMode="auto">
            <a:xfrm>
              <a:off x="1687032" y="4832896"/>
              <a:ext cx="7456968" cy="518622"/>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72909A"/>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706"/>
              <a:ext cx="9108074" cy="83825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9" name="Straight Connector 8"/>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0" name="Picture 3"/>
          <p:cNvPicPr>
            <a:picLocks noChangeAspect="1" noChangeArrowheads="1"/>
          </p:cNvPicPr>
          <p:nvPr/>
        </p:nvPicPr>
        <p:blipFill>
          <a:blip r:embed="rId3" cstate="print">
            <a:duotone>
              <a:prstClr val="black"/>
              <a:schemeClr val="tx2">
                <a:tint val="45000"/>
                <a:satMod val="400000"/>
              </a:schemeClr>
            </a:duotone>
            <a:lum bright="10000"/>
          </a:blip>
          <a:srcRect/>
          <a:stretch>
            <a:fillRect/>
          </a:stretch>
        </p:blipFill>
        <p:spPr bwMode="auto">
          <a:xfrm>
            <a:off x="7010400" y="1373188"/>
            <a:ext cx="1905000" cy="1217612"/>
          </a:xfrm>
          <a:prstGeom prst="rect">
            <a:avLst/>
          </a:prstGeom>
          <a:noFill/>
          <a:ln w="9525">
            <a:noFill/>
            <a:miter lim="800000"/>
            <a:headEnd/>
            <a:tailEnd/>
          </a:ln>
        </p:spPr>
      </p:pic>
      <p:sp>
        <p:nvSpPr>
          <p:cNvPr id="21" name="Subtitle 16"/>
          <p:cNvSpPr>
            <a:spLocks noGrp="1"/>
          </p:cNvSpPr>
          <p:nvPr>
            <p:ph type="subTitle" idx="1"/>
          </p:nvPr>
        </p:nvSpPr>
        <p:spPr>
          <a:xfrm>
            <a:off x="685800" y="3611607"/>
            <a:ext cx="7772400" cy="1199704"/>
          </a:xfrm>
        </p:spPr>
        <p:txBody>
          <a:bodyPr lIns="45720" rIns="45720">
            <a:normAutofit/>
          </a:bodyPr>
          <a:lstStyle>
            <a:lvl1pPr marL="0" marR="64008" indent="0" algn="l">
              <a:buNone/>
              <a:defRPr sz="3200" b="1" cap="none" spc="5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3" name="Title 8"/>
          <p:cNvSpPr>
            <a:spLocks noGrp="1"/>
          </p:cNvSpPr>
          <p:nvPr>
            <p:ph type="ctrTitle"/>
          </p:nvPr>
        </p:nvSpPr>
        <p:spPr>
          <a:xfrm>
            <a:off x="685800" y="1752601"/>
            <a:ext cx="7772400" cy="1829761"/>
          </a:xfrm>
        </p:spPr>
        <p:txBody>
          <a:bodyPr anchor="b"/>
          <a:lstStyle>
            <a:lvl1pPr algn="l">
              <a:defRPr sz="5000" b="1">
                <a:solidFill>
                  <a:schemeClr val="bg1"/>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dirty="0"/>
          </a:p>
        </p:txBody>
      </p:sp>
      <p:sp>
        <p:nvSpPr>
          <p:cNvPr id="11" name="Slide Number Placeholder 17"/>
          <p:cNvSpPr>
            <a:spLocks noGrp="1"/>
          </p:cNvSpPr>
          <p:nvPr>
            <p:ph type="sldNum" sz="quarter" idx="10"/>
          </p:nvPr>
        </p:nvSpPr>
        <p:spPr>
          <a:xfrm>
            <a:off x="8778875" y="6492875"/>
            <a:ext cx="365125" cy="365125"/>
          </a:xfrm>
        </p:spPr>
        <p:txBody>
          <a:bodyPr/>
          <a:lstStyle>
            <a:lvl1pPr algn="r" eaLnBrk="1" latinLnBrk="0" hangingPunct="1">
              <a:defRPr kumimoji="0" sz="1000" b="0">
                <a:solidFill>
                  <a:schemeClr val="bg1"/>
                </a:solidFill>
              </a:defRPr>
            </a:lvl1pPr>
            <a:extLst/>
          </a:lstStyle>
          <a:p>
            <a:pPr>
              <a:defRPr/>
            </a:pPr>
            <a:fld id="{EC29C797-C048-49B0-92FC-9A217CA0C4E9}" type="slidenum">
              <a:rPr lang="en-US"/>
              <a:pPr>
                <a:defRPr/>
              </a:pPr>
              <a:t>‹#›</a:t>
            </a:fld>
            <a:endParaRPr lang="en-US"/>
          </a:p>
        </p:txBody>
      </p:sp>
    </p:spTree>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9987821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LHExamPrepTitlePage.png"/>
          <p:cNvPicPr>
            <a:picLocks noChangeAspect="1"/>
          </p:cNvPicPr>
          <p:nvPr userDrawn="1"/>
        </p:nvPicPr>
        <p:blipFill>
          <a:blip r:embed="rId2" cstate="print"/>
          <a:stretch>
            <a:fillRect/>
          </a:stretch>
        </p:blipFill>
        <p:spPr>
          <a:xfrm>
            <a:off x="2028" y="0"/>
            <a:ext cx="9139943" cy="6858000"/>
          </a:xfrm>
          <a:prstGeom prst="rect">
            <a:avLst/>
          </a:prstGeom>
        </p:spPr>
      </p:pic>
    </p:spTree>
    <p:extLst>
      <p:ext uri="{BB962C8B-B14F-4D97-AF65-F5344CB8AC3E}">
        <p14:creationId xmlns:p14="http://schemas.microsoft.com/office/powerpoint/2010/main" val="3170796459"/>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_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31" y="490908"/>
            <a:ext cx="7772400" cy="837149"/>
          </a:xfrm>
        </p:spPr>
        <p:txBody>
          <a:bodyPr anchor="t"/>
          <a:lstStyle>
            <a:lvl1pPr algn="l">
              <a:defRPr sz="4000" b="1" cap="all">
                <a:solidFill>
                  <a:schemeClr val="tx2">
                    <a:lumMod val="10000"/>
                    <a:lumOff val="90000"/>
                  </a:schemeClr>
                </a:solidFill>
              </a:defRPr>
            </a:lvl1pPr>
          </a:lstStyle>
          <a:p>
            <a:r>
              <a:rPr lang="en-US" dirty="0" smtClean="0"/>
              <a:t>Test Questions</a:t>
            </a:r>
            <a:endParaRPr lang="en-US" dirty="0"/>
          </a:p>
        </p:txBody>
      </p:sp>
      <p:pic>
        <p:nvPicPr>
          <p:cNvPr id="3074" name="Picture 2"/>
          <p:cNvPicPr>
            <a:picLocks noChangeAspect="1" noChangeArrowheads="1"/>
          </p:cNvPicPr>
          <p:nvPr userDrawn="1"/>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6" name="Straight Connector 5"/>
          <p:cNvCxnSpPr/>
          <p:nvPr userDrawn="1"/>
        </p:nvCxnSpPr>
        <p:spPr>
          <a:xfrm>
            <a:off x="0" y="6614797"/>
            <a:ext cx="9144000"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76943" y="1360705"/>
            <a:ext cx="7805057" cy="4770537"/>
          </a:xfrm>
          <a:prstGeom prst="rect">
            <a:avLst/>
          </a:prstGeom>
          <a:noFill/>
        </p:spPr>
        <p:txBody>
          <a:bodyPr wrap="square" rtlCol="0">
            <a:spAutoFit/>
          </a:bodyPr>
          <a:lstStyle/>
          <a:p>
            <a:r>
              <a:rPr lang="en-US" sz="2400" dirty="0" smtClean="0">
                <a:solidFill>
                  <a:prstClr val="black"/>
                </a:solidFill>
              </a:rPr>
              <a:t>The following questions are designed to enhance your </a:t>
            </a:r>
            <a:r>
              <a:rPr lang="en-US" sz="2400" b="1" dirty="0" smtClean="0">
                <a:solidFill>
                  <a:srgbClr val="FFFF66"/>
                </a:solidFill>
              </a:rPr>
              <a:t>test taking </a:t>
            </a:r>
            <a:r>
              <a:rPr lang="en-US" sz="2400" dirty="0" smtClean="0">
                <a:solidFill>
                  <a:prstClr val="black"/>
                </a:solidFill>
              </a:rPr>
              <a:t>skills.</a:t>
            </a:r>
          </a:p>
          <a:p>
            <a:pPr marL="548640">
              <a:spcBef>
                <a:spcPts val="1200"/>
              </a:spcBef>
              <a:buFont typeface="Wingdings" pitchFamily="2" charset="2"/>
              <a:buNone/>
            </a:pPr>
            <a:r>
              <a:rPr lang="en-US" sz="2400" dirty="0" smtClean="0">
                <a:solidFill>
                  <a:prstClr val="black"/>
                </a:solidFill>
              </a:rPr>
              <a:t>Read each question (2 times or more) ask yourself “Am I looking for an answer that is true or false?”</a:t>
            </a:r>
          </a:p>
          <a:p>
            <a:pPr marL="548640">
              <a:spcBef>
                <a:spcPts val="1200"/>
              </a:spcBef>
              <a:buFont typeface="Wingdings" pitchFamily="2" charset="2"/>
              <a:buNone/>
            </a:pPr>
            <a:r>
              <a:rPr lang="en-US" sz="2400" dirty="0" smtClean="0">
                <a:solidFill>
                  <a:prstClr val="black"/>
                </a:solidFill>
              </a:rPr>
              <a:t>Is A True, False, or Don’t Know?</a:t>
            </a:r>
          </a:p>
          <a:p>
            <a:pPr marL="548640">
              <a:spcBef>
                <a:spcPts val="1200"/>
              </a:spcBef>
              <a:buFont typeface="Wingdings" pitchFamily="2" charset="2"/>
              <a:buNone/>
            </a:pPr>
            <a:r>
              <a:rPr lang="en-US" sz="2400" dirty="0" smtClean="0">
                <a:solidFill>
                  <a:prstClr val="black"/>
                </a:solidFill>
              </a:rPr>
              <a:t>Is B True, False, or Don’t Know, etc.?</a:t>
            </a:r>
          </a:p>
          <a:p>
            <a:pPr>
              <a:spcBef>
                <a:spcPts val="1200"/>
              </a:spcBef>
            </a:pPr>
            <a:r>
              <a:rPr lang="en-US" sz="2400" dirty="0" smtClean="0">
                <a:solidFill>
                  <a:prstClr val="black"/>
                </a:solidFill>
              </a:rPr>
              <a:t>Through the process of elimination, </a:t>
            </a:r>
            <a:br>
              <a:rPr lang="en-US" sz="2400" dirty="0" smtClean="0">
                <a:solidFill>
                  <a:prstClr val="black"/>
                </a:solidFill>
              </a:rPr>
            </a:br>
            <a:r>
              <a:rPr lang="en-US" sz="2400" dirty="0" smtClean="0">
                <a:solidFill>
                  <a:prstClr val="black"/>
                </a:solidFill>
              </a:rPr>
              <a:t>reducing the selection of answers, </a:t>
            </a:r>
            <a:br>
              <a:rPr lang="en-US" sz="2400" dirty="0" smtClean="0">
                <a:solidFill>
                  <a:prstClr val="black"/>
                </a:solidFill>
              </a:rPr>
            </a:br>
            <a:r>
              <a:rPr lang="en-US" sz="2400" dirty="0" smtClean="0">
                <a:solidFill>
                  <a:prstClr val="black"/>
                </a:solidFill>
              </a:rPr>
              <a:t>will </a:t>
            </a:r>
            <a:r>
              <a:rPr lang="en-US" sz="2400" b="1" dirty="0" smtClean="0">
                <a:solidFill>
                  <a:srgbClr val="FFFF66"/>
                </a:solidFill>
              </a:rPr>
              <a:t>greatly increase </a:t>
            </a:r>
            <a:r>
              <a:rPr lang="en-US" sz="2400" dirty="0" smtClean="0">
                <a:solidFill>
                  <a:prstClr val="black"/>
                </a:solidFill>
              </a:rPr>
              <a:t>your chances </a:t>
            </a:r>
            <a:br>
              <a:rPr lang="en-US" sz="2400" dirty="0" smtClean="0">
                <a:solidFill>
                  <a:prstClr val="black"/>
                </a:solidFill>
              </a:rPr>
            </a:br>
            <a:r>
              <a:rPr lang="en-US" sz="2400" dirty="0" smtClean="0">
                <a:solidFill>
                  <a:prstClr val="black"/>
                </a:solidFill>
              </a:rPr>
              <a:t>of answering each question correctly.</a:t>
            </a:r>
            <a:endParaRPr lang="en-US" sz="2400" dirty="0">
              <a:solidFill>
                <a:prstClr val="black"/>
              </a:solidFill>
            </a:endParaRPr>
          </a:p>
        </p:txBody>
      </p:sp>
      <p:sp>
        <p:nvSpPr>
          <p:cNvPr id="8" name="Rectangle 7"/>
          <p:cNvSpPr/>
          <p:nvPr userDrawn="1"/>
        </p:nvSpPr>
        <p:spPr>
          <a:xfrm>
            <a:off x="674912" y="2322326"/>
            <a:ext cx="261263" cy="283035"/>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9" name="Picture 3"/>
          <p:cNvPicPr>
            <a:picLocks noChangeAspect="1" noChangeArrowheads="1"/>
          </p:cNvPicPr>
          <p:nvPr userDrawn="1"/>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10" name="Rectangle 9"/>
          <p:cNvSpPr/>
          <p:nvPr userDrawn="1"/>
        </p:nvSpPr>
        <p:spPr>
          <a:xfrm>
            <a:off x="674908" y="3574212"/>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3"/>
          <p:cNvPicPr>
            <a:picLocks noChangeAspect="1" noChangeArrowheads="1"/>
          </p:cNvPicPr>
          <p:nvPr userDrawn="1"/>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12" name="Rectangle 11"/>
          <p:cNvSpPr/>
          <p:nvPr userDrawn="1"/>
        </p:nvSpPr>
        <p:spPr>
          <a:xfrm>
            <a:off x="674908" y="4096740"/>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3"/>
          <p:cNvPicPr>
            <a:picLocks noChangeAspect="1" noChangeArrowheads="1"/>
          </p:cNvPicPr>
          <p:nvPr userDrawn="1"/>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143365" name="Picture 5"/>
          <p:cNvPicPr>
            <a:picLocks noChangeAspect="1" noChangeArrowheads="1"/>
          </p:cNvPicPr>
          <p:nvPr userDrawn="1"/>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
        <p:nvSpPr>
          <p:cNvPr id="14" name="Rectangle 13"/>
          <p:cNvSpPr/>
          <p:nvPr userDrawn="1"/>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Connector 14"/>
          <p:cNvCxnSpPr/>
          <p:nvPr userDrawn="1"/>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552896"/>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LHExamPrepTitlePage.png"/>
          <p:cNvPicPr>
            <a:picLocks noChangeAspect="1"/>
          </p:cNvPicPr>
          <p:nvPr userDrawn="1"/>
        </p:nvPicPr>
        <p:blipFill>
          <a:blip r:embed="rId2" cstate="print"/>
          <a:stretch>
            <a:fillRect/>
          </a:stretch>
        </p:blipFill>
        <p:spPr>
          <a:xfrm>
            <a:off x="2028" y="0"/>
            <a:ext cx="9139943" cy="6858000"/>
          </a:xfrm>
          <a:prstGeom prst="rect">
            <a:avLst/>
          </a:prstGeom>
        </p:spPr>
      </p:pic>
    </p:spTree>
    <p:extLst>
      <p:ext uri="{BB962C8B-B14F-4D97-AF65-F5344CB8AC3E}">
        <p14:creationId xmlns:p14="http://schemas.microsoft.com/office/powerpoint/2010/main" val="498180399"/>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934200" y="6428874"/>
            <a:ext cx="2133600" cy="365125"/>
          </a:xfrm>
        </p:spPr>
        <p:txBody>
          <a:bodyPr/>
          <a:lstStyle>
            <a:lvl1pPr>
              <a:defRPr sz="1050"/>
            </a:lvl1pPr>
          </a:lstStyle>
          <a:p>
            <a:fld id="{CD245A9C-CD73-48C6-806D-89CCB38C6AD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pic>
        <p:nvPicPr>
          <p:cNvPr id="7"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87119"/>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915400" cy="2405743"/>
          </a:xfrm>
        </p:spPr>
        <p:txBody>
          <a:bodyPr tIns="182880" anchor="t">
            <a:normAutofit/>
          </a:bodyPr>
          <a:lstStyle>
            <a:lvl1pPr marL="640080" indent="-640080">
              <a:buClr>
                <a:schemeClr val="tx2"/>
              </a:buClr>
              <a:buFont typeface="+mj-lt"/>
              <a:buAutoNum type="arabicPeriod"/>
              <a:defRPr sz="3200"/>
            </a:lvl1pPr>
          </a:lstStyle>
          <a:p>
            <a:r>
              <a:rPr lang="en-US" smtClean="0"/>
              <a:t>Click to edit Master title style</a:t>
            </a:r>
            <a:endParaRPr lang="en-US" dirty="0"/>
          </a:p>
        </p:txBody>
      </p:sp>
      <p:sp>
        <p:nvSpPr>
          <p:cNvPr id="3" name="Content Placeholder 2"/>
          <p:cNvSpPr>
            <a:spLocks noGrp="1"/>
          </p:cNvSpPr>
          <p:nvPr>
            <p:ph idx="1"/>
          </p:nvPr>
        </p:nvSpPr>
        <p:spPr>
          <a:xfrm>
            <a:off x="1001486" y="2427514"/>
            <a:ext cx="8142513" cy="4049486"/>
          </a:xfrm>
        </p:spPr>
        <p:txBody>
          <a:bodyPr/>
          <a:lstStyle>
            <a:lvl1pPr marL="514350" indent="-514350">
              <a:buClr>
                <a:schemeClr val="accent2">
                  <a:lumMod val="75000"/>
                </a:schemeClr>
              </a:buClr>
              <a:buFont typeface="+mj-lt"/>
              <a:buAutoNum type="alphaUcPeriod"/>
              <a:defRPr i="1"/>
            </a:lvl1pPr>
            <a:lvl2pPr marL="971550" indent="-514350">
              <a:buFont typeface="+mj-lt"/>
              <a:buAutoNum type="alphaLcParenR"/>
              <a:defRPr/>
            </a:lvl2pPr>
            <a:lvl3pPr marL="1371600" indent="-457200">
              <a:buFont typeface="+mj-lt"/>
              <a:buAutoNum type="alphaLcParenR"/>
              <a:defRPr/>
            </a:lvl3pPr>
            <a:lvl4pPr marL="1828800" indent="-457200">
              <a:buFont typeface="+mj-lt"/>
              <a:buAutoNum type="alphaLcParenR"/>
              <a:defRPr/>
            </a:lvl4pPr>
            <a:lvl5pPr marL="2286000" indent="-457200">
              <a:buFont typeface="+mj-lt"/>
              <a:buAutoNum type="alphaLcParenR"/>
              <a:defRPr/>
            </a:lvl5pPr>
          </a:lstStyle>
          <a:p>
            <a:pPr lvl="0"/>
            <a:r>
              <a:rPr lang="en-US" smtClean="0"/>
              <a:t>Click to edit Master text styles</a:t>
            </a:r>
          </a:p>
        </p:txBody>
      </p:sp>
      <p:sp>
        <p:nvSpPr>
          <p:cNvPr id="6"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7"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165158"/>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145" y="3027278"/>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45957" y="1527091"/>
            <a:ext cx="7684587"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3074" name="Picture 2"/>
          <p:cNvPicPr>
            <a:picLocks noChangeAspect="1" noChangeArrowheads="1"/>
          </p:cNvPicPr>
          <p:nvPr userDrawn="1"/>
        </p:nvPicPr>
        <p:blipFill>
          <a:blip r:embed="rId2" cstate="print"/>
          <a:srcRect/>
          <a:stretch>
            <a:fillRect/>
          </a:stretch>
        </p:blipFill>
        <p:spPr bwMode="auto">
          <a:xfrm>
            <a:off x="439321" y="6525780"/>
            <a:ext cx="1874520" cy="187992"/>
          </a:xfrm>
          <a:prstGeom prst="rect">
            <a:avLst/>
          </a:prstGeom>
          <a:noFill/>
          <a:ln w="9525">
            <a:noFill/>
            <a:miter lim="800000"/>
            <a:headEnd/>
            <a:tailEnd/>
          </a:ln>
          <a:effectLst/>
        </p:spPr>
      </p:pic>
      <p:sp>
        <p:nvSpPr>
          <p:cNvPr id="5" name="Rectangle 4"/>
          <p:cNvSpPr/>
          <p:nvPr userDrawn="1"/>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p:nvPr userDrawn="1"/>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670150"/>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31" y="490908"/>
            <a:ext cx="7772400" cy="837149"/>
          </a:xfrm>
        </p:spPr>
        <p:txBody>
          <a:bodyPr anchor="t"/>
          <a:lstStyle>
            <a:lvl1pPr algn="l">
              <a:defRPr sz="4000" b="1" cap="all">
                <a:solidFill>
                  <a:schemeClr val="tx2">
                    <a:lumMod val="10000"/>
                    <a:lumOff val="90000"/>
                  </a:schemeClr>
                </a:solidFill>
              </a:defRPr>
            </a:lvl1pPr>
          </a:lstStyle>
          <a:p>
            <a:r>
              <a:rPr lang="en-US" dirty="0" smtClean="0"/>
              <a:t>Test Questions</a:t>
            </a:r>
            <a:endParaRPr lang="en-US" dirty="0"/>
          </a:p>
        </p:txBody>
      </p:sp>
      <p:pic>
        <p:nvPicPr>
          <p:cNvPr id="3074" name="Picture 2"/>
          <p:cNvPicPr>
            <a:picLocks noChangeAspect="1" noChangeArrowheads="1"/>
          </p:cNvPicPr>
          <p:nvPr userDrawn="1"/>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6" name="Straight Connector 5"/>
          <p:cNvCxnSpPr/>
          <p:nvPr userDrawn="1"/>
        </p:nvCxnSpPr>
        <p:spPr>
          <a:xfrm>
            <a:off x="0" y="6614797"/>
            <a:ext cx="9144000"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76943" y="1360705"/>
            <a:ext cx="7805057" cy="4770537"/>
          </a:xfrm>
          <a:prstGeom prst="rect">
            <a:avLst/>
          </a:prstGeom>
          <a:noFill/>
        </p:spPr>
        <p:txBody>
          <a:bodyPr wrap="square" rtlCol="0">
            <a:spAutoFit/>
          </a:bodyPr>
          <a:lstStyle/>
          <a:p>
            <a:r>
              <a:rPr lang="en-US" sz="2400" dirty="0" smtClean="0">
                <a:solidFill>
                  <a:prstClr val="black"/>
                </a:solidFill>
              </a:rPr>
              <a:t>The following questions are designed to enhance your </a:t>
            </a:r>
            <a:r>
              <a:rPr lang="en-US" sz="2400" b="1" dirty="0" smtClean="0">
                <a:solidFill>
                  <a:srgbClr val="FFFF66"/>
                </a:solidFill>
              </a:rPr>
              <a:t>test taking </a:t>
            </a:r>
            <a:r>
              <a:rPr lang="en-US" sz="2400" dirty="0" smtClean="0">
                <a:solidFill>
                  <a:prstClr val="black"/>
                </a:solidFill>
              </a:rPr>
              <a:t>skills.</a:t>
            </a:r>
          </a:p>
          <a:p>
            <a:pPr marL="548640">
              <a:spcBef>
                <a:spcPts val="1200"/>
              </a:spcBef>
              <a:buFont typeface="Wingdings" pitchFamily="2" charset="2"/>
              <a:buNone/>
            </a:pPr>
            <a:r>
              <a:rPr lang="en-US" sz="2400" dirty="0" smtClean="0">
                <a:solidFill>
                  <a:prstClr val="black"/>
                </a:solidFill>
              </a:rPr>
              <a:t>Read each question (2 times or more) ask yourself “Am I looking for an answer that is true or false?”</a:t>
            </a:r>
          </a:p>
          <a:p>
            <a:pPr marL="548640">
              <a:spcBef>
                <a:spcPts val="1200"/>
              </a:spcBef>
              <a:buFont typeface="Wingdings" pitchFamily="2" charset="2"/>
              <a:buNone/>
            </a:pPr>
            <a:r>
              <a:rPr lang="en-US" sz="2400" dirty="0" smtClean="0">
                <a:solidFill>
                  <a:prstClr val="black"/>
                </a:solidFill>
              </a:rPr>
              <a:t>Is A True, False, or Don’t Know?</a:t>
            </a:r>
          </a:p>
          <a:p>
            <a:pPr marL="548640">
              <a:spcBef>
                <a:spcPts val="1200"/>
              </a:spcBef>
              <a:buFont typeface="Wingdings" pitchFamily="2" charset="2"/>
              <a:buNone/>
            </a:pPr>
            <a:r>
              <a:rPr lang="en-US" sz="2400" dirty="0" smtClean="0">
                <a:solidFill>
                  <a:prstClr val="black"/>
                </a:solidFill>
              </a:rPr>
              <a:t>Is B True, False, or Don’t Know, etc.?</a:t>
            </a:r>
          </a:p>
          <a:p>
            <a:pPr>
              <a:spcBef>
                <a:spcPts val="1200"/>
              </a:spcBef>
            </a:pPr>
            <a:r>
              <a:rPr lang="en-US" sz="2400" dirty="0" smtClean="0">
                <a:solidFill>
                  <a:prstClr val="black"/>
                </a:solidFill>
              </a:rPr>
              <a:t>Through the process of elimination, </a:t>
            </a:r>
            <a:br>
              <a:rPr lang="en-US" sz="2400" dirty="0" smtClean="0">
                <a:solidFill>
                  <a:prstClr val="black"/>
                </a:solidFill>
              </a:rPr>
            </a:br>
            <a:r>
              <a:rPr lang="en-US" sz="2400" dirty="0" smtClean="0">
                <a:solidFill>
                  <a:prstClr val="black"/>
                </a:solidFill>
              </a:rPr>
              <a:t>reducing the selection of answers, </a:t>
            </a:r>
            <a:br>
              <a:rPr lang="en-US" sz="2400" dirty="0" smtClean="0">
                <a:solidFill>
                  <a:prstClr val="black"/>
                </a:solidFill>
              </a:rPr>
            </a:br>
            <a:r>
              <a:rPr lang="en-US" sz="2400" dirty="0" smtClean="0">
                <a:solidFill>
                  <a:prstClr val="black"/>
                </a:solidFill>
              </a:rPr>
              <a:t>will </a:t>
            </a:r>
            <a:r>
              <a:rPr lang="en-US" sz="2400" b="1" dirty="0" smtClean="0">
                <a:solidFill>
                  <a:srgbClr val="FFFF66"/>
                </a:solidFill>
              </a:rPr>
              <a:t>greatly increase </a:t>
            </a:r>
            <a:r>
              <a:rPr lang="en-US" sz="2400" dirty="0" smtClean="0">
                <a:solidFill>
                  <a:prstClr val="black"/>
                </a:solidFill>
              </a:rPr>
              <a:t>your chances </a:t>
            </a:r>
            <a:br>
              <a:rPr lang="en-US" sz="2400" dirty="0" smtClean="0">
                <a:solidFill>
                  <a:prstClr val="black"/>
                </a:solidFill>
              </a:rPr>
            </a:br>
            <a:r>
              <a:rPr lang="en-US" sz="2400" dirty="0" smtClean="0">
                <a:solidFill>
                  <a:prstClr val="black"/>
                </a:solidFill>
              </a:rPr>
              <a:t>of answering each question correctly.</a:t>
            </a:r>
            <a:endParaRPr lang="en-US" sz="2400" dirty="0">
              <a:solidFill>
                <a:prstClr val="black"/>
              </a:solidFill>
            </a:endParaRPr>
          </a:p>
        </p:txBody>
      </p:sp>
      <p:sp>
        <p:nvSpPr>
          <p:cNvPr id="8" name="Rectangle 7"/>
          <p:cNvSpPr/>
          <p:nvPr userDrawn="1"/>
        </p:nvSpPr>
        <p:spPr>
          <a:xfrm>
            <a:off x="674912" y="2322326"/>
            <a:ext cx="261263" cy="283035"/>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9" name="Picture 3"/>
          <p:cNvPicPr>
            <a:picLocks noChangeAspect="1" noChangeArrowheads="1"/>
          </p:cNvPicPr>
          <p:nvPr userDrawn="1"/>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10" name="Rectangle 9"/>
          <p:cNvSpPr/>
          <p:nvPr userDrawn="1"/>
        </p:nvSpPr>
        <p:spPr>
          <a:xfrm>
            <a:off x="674908" y="3574212"/>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3"/>
          <p:cNvPicPr>
            <a:picLocks noChangeAspect="1" noChangeArrowheads="1"/>
          </p:cNvPicPr>
          <p:nvPr userDrawn="1"/>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12" name="Rectangle 11"/>
          <p:cNvSpPr/>
          <p:nvPr userDrawn="1"/>
        </p:nvSpPr>
        <p:spPr>
          <a:xfrm>
            <a:off x="674908" y="4096740"/>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3"/>
          <p:cNvPicPr>
            <a:picLocks noChangeAspect="1" noChangeArrowheads="1"/>
          </p:cNvPicPr>
          <p:nvPr userDrawn="1"/>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143365" name="Picture 5"/>
          <p:cNvPicPr>
            <a:picLocks noChangeAspect="1" noChangeArrowheads="1"/>
          </p:cNvPicPr>
          <p:nvPr userDrawn="1"/>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
        <p:nvSpPr>
          <p:cNvPr id="14" name="Rectangle 13"/>
          <p:cNvSpPr/>
          <p:nvPr userDrawn="1"/>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Connector 14"/>
          <p:cNvCxnSpPr/>
          <p:nvPr userDrawn="1"/>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755891"/>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3191933" cy="52832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657600" y="1143000"/>
            <a:ext cx="5308600" cy="528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9"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0" name="Straight Connector 9"/>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299614"/>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12"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3" name="Straight Connector 12"/>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61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ight Triangle 1"/>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3" name="Group 15"/>
          <p:cNvGrpSpPr>
            <a:grpSpLocks/>
          </p:cNvGrpSpPr>
          <p:nvPr/>
        </p:nvGrpSpPr>
        <p:grpSpPr bwMode="auto">
          <a:xfrm>
            <a:off x="-3175" y="4953000"/>
            <a:ext cx="9147175" cy="1911350"/>
            <a:chOff x="-3765" y="4832896"/>
            <a:chExt cx="9147765" cy="2032192"/>
          </a:xfrm>
        </p:grpSpPr>
        <p:sp>
          <p:nvSpPr>
            <p:cNvPr id="4" name="Freeform 3"/>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72909A"/>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5" name="Freeform 4"/>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7" name="Straight Connector 6"/>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8" name="Picture 3"/>
          <p:cNvPicPr>
            <a:picLocks noChangeAspect="1" noChangeArrowheads="1"/>
          </p:cNvPicPr>
          <p:nvPr/>
        </p:nvPicPr>
        <p:blipFill>
          <a:blip r:embed="rId3" cstate="print">
            <a:duotone>
              <a:prstClr val="black"/>
              <a:schemeClr val="tx2">
                <a:tint val="45000"/>
                <a:satMod val="400000"/>
              </a:schemeClr>
            </a:duotone>
            <a:lum bright="56000" contrast="-40000"/>
          </a:blip>
          <a:srcRect/>
          <a:stretch>
            <a:fillRect/>
          </a:stretch>
        </p:blipFill>
        <p:spPr bwMode="auto">
          <a:xfrm>
            <a:off x="823396" y="1295400"/>
            <a:ext cx="4053404" cy="2590800"/>
          </a:xfrm>
          <a:prstGeom prst="rect">
            <a:avLst/>
          </a:prstGeom>
          <a:noFill/>
          <a:ln w="9525">
            <a:noFill/>
            <a:miter lim="800000"/>
            <a:headEnd/>
            <a:tailEnd/>
          </a:ln>
        </p:spPr>
      </p:pic>
      <p:sp>
        <p:nvSpPr>
          <p:cNvPr id="9" name="Slide Number Placeholder 17"/>
          <p:cNvSpPr>
            <a:spLocks noGrp="1"/>
          </p:cNvSpPr>
          <p:nvPr>
            <p:ph type="sldNum" sz="quarter" idx="10"/>
          </p:nvPr>
        </p:nvSpPr>
        <p:spPr>
          <a:xfrm>
            <a:off x="8778875" y="6492875"/>
            <a:ext cx="365125" cy="365125"/>
          </a:xfrm>
        </p:spPr>
        <p:txBody>
          <a:bodyPr/>
          <a:lstStyle>
            <a:lvl1pPr algn="r" eaLnBrk="1" latinLnBrk="0" hangingPunct="1">
              <a:defRPr kumimoji="0" sz="1000" b="0">
                <a:solidFill>
                  <a:schemeClr val="bg1"/>
                </a:solidFill>
              </a:defRPr>
            </a:lvl1pPr>
            <a:extLst/>
          </a:lstStyle>
          <a:p>
            <a:pPr>
              <a:defRPr/>
            </a:pPr>
            <a:fld id="{4F0CAF8F-02A3-4B85-8C33-02512264111F}" type="slidenum">
              <a:rPr lang="en-US"/>
              <a:pPr>
                <a:defRPr/>
              </a:pPr>
              <a:t>‹#›</a:t>
            </a:fld>
            <a:endParaRPr lang="en-US"/>
          </a:p>
        </p:txBody>
      </p:sp>
    </p:spTree>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8/5/2015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66263139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8/5/2015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66463921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8/5/2015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04745569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8/5/2015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118631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49320412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rPr>
              <a:pPr/>
              <a:t>8/5/2015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3566148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LHExamPrepTitlePage.png"/>
          <p:cNvPicPr>
            <a:picLocks noChangeAspect="1"/>
          </p:cNvPicPr>
          <p:nvPr userDrawn="1"/>
        </p:nvPicPr>
        <p:blipFill>
          <a:blip r:embed="rId2" cstate="print"/>
          <a:stretch>
            <a:fillRect/>
          </a:stretch>
        </p:blipFill>
        <p:spPr>
          <a:xfrm>
            <a:off x="2028" y="0"/>
            <a:ext cx="9139943" cy="6858000"/>
          </a:xfrm>
          <a:prstGeom prst="rect">
            <a:avLst/>
          </a:prstGeom>
        </p:spPr>
      </p:pic>
    </p:spTree>
    <p:extLst>
      <p:ext uri="{BB962C8B-B14F-4D97-AF65-F5344CB8AC3E}">
        <p14:creationId xmlns:p14="http://schemas.microsoft.com/office/powerpoint/2010/main" val="1445253959"/>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934200" y="6428874"/>
            <a:ext cx="2133600" cy="365125"/>
          </a:xfrm>
        </p:spPr>
        <p:txBody>
          <a:bodyPr/>
          <a:lstStyle>
            <a:lvl1pPr>
              <a:defRPr sz="1050"/>
            </a:lvl1pPr>
          </a:lstStyle>
          <a:p>
            <a:fld id="{CD245A9C-CD73-48C6-806D-89CCB38C6AD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pic>
        <p:nvPicPr>
          <p:cNvPr id="7"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28833"/>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915400" cy="2405743"/>
          </a:xfrm>
        </p:spPr>
        <p:txBody>
          <a:bodyPr tIns="182880" anchor="t">
            <a:normAutofit/>
          </a:bodyPr>
          <a:lstStyle>
            <a:lvl1pPr marL="640080" indent="-640080">
              <a:buClr>
                <a:schemeClr val="tx2"/>
              </a:buClr>
              <a:buFont typeface="+mj-lt"/>
              <a:buAutoNum type="arabicPeriod"/>
              <a:defRPr sz="3200"/>
            </a:lvl1pPr>
          </a:lstStyle>
          <a:p>
            <a:r>
              <a:rPr lang="en-US" smtClean="0"/>
              <a:t>Click to edit Master title style</a:t>
            </a:r>
            <a:endParaRPr lang="en-US" dirty="0"/>
          </a:p>
        </p:txBody>
      </p:sp>
      <p:sp>
        <p:nvSpPr>
          <p:cNvPr id="3" name="Content Placeholder 2"/>
          <p:cNvSpPr>
            <a:spLocks noGrp="1"/>
          </p:cNvSpPr>
          <p:nvPr>
            <p:ph idx="1"/>
          </p:nvPr>
        </p:nvSpPr>
        <p:spPr>
          <a:xfrm>
            <a:off x="1001486" y="2427514"/>
            <a:ext cx="8142513" cy="4049486"/>
          </a:xfrm>
        </p:spPr>
        <p:txBody>
          <a:bodyPr/>
          <a:lstStyle>
            <a:lvl1pPr marL="514350" indent="-514350">
              <a:buClr>
                <a:schemeClr val="accent2">
                  <a:lumMod val="75000"/>
                </a:schemeClr>
              </a:buClr>
              <a:buFont typeface="+mj-lt"/>
              <a:buAutoNum type="alphaUcPeriod"/>
              <a:defRPr i="1"/>
            </a:lvl1pPr>
            <a:lvl2pPr marL="971550" indent="-514350">
              <a:buFont typeface="+mj-lt"/>
              <a:buAutoNum type="alphaLcParenR"/>
              <a:defRPr/>
            </a:lvl2pPr>
            <a:lvl3pPr marL="1371600" indent="-457200">
              <a:buFont typeface="+mj-lt"/>
              <a:buAutoNum type="alphaLcParenR"/>
              <a:defRPr/>
            </a:lvl3pPr>
            <a:lvl4pPr marL="1828800" indent="-457200">
              <a:buFont typeface="+mj-lt"/>
              <a:buAutoNum type="alphaLcParenR"/>
              <a:defRPr/>
            </a:lvl4pPr>
            <a:lvl5pPr marL="2286000" indent="-457200">
              <a:buFont typeface="+mj-lt"/>
              <a:buAutoNum type="alphaLcParenR"/>
              <a:defRPr/>
            </a:lvl5pPr>
          </a:lstStyle>
          <a:p>
            <a:pPr lvl="0"/>
            <a:r>
              <a:rPr lang="en-US" smtClean="0"/>
              <a:t>Click to edit Master text styles</a:t>
            </a:r>
          </a:p>
        </p:txBody>
      </p:sp>
      <p:sp>
        <p:nvSpPr>
          <p:cNvPr id="6"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7"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167927"/>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145" y="3027278"/>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45957" y="1527091"/>
            <a:ext cx="7684587"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3074" name="Picture 2"/>
          <p:cNvPicPr>
            <a:picLocks noChangeAspect="1" noChangeArrowheads="1"/>
          </p:cNvPicPr>
          <p:nvPr userDrawn="1"/>
        </p:nvPicPr>
        <p:blipFill>
          <a:blip r:embed="rId2" cstate="print"/>
          <a:srcRect/>
          <a:stretch>
            <a:fillRect/>
          </a:stretch>
        </p:blipFill>
        <p:spPr bwMode="auto">
          <a:xfrm>
            <a:off x="439321" y="6525780"/>
            <a:ext cx="1874520" cy="187992"/>
          </a:xfrm>
          <a:prstGeom prst="rect">
            <a:avLst/>
          </a:prstGeom>
          <a:noFill/>
          <a:ln w="9525">
            <a:noFill/>
            <a:miter lim="800000"/>
            <a:headEnd/>
            <a:tailEnd/>
          </a:ln>
          <a:effectLst/>
        </p:spPr>
      </p:pic>
      <p:sp>
        <p:nvSpPr>
          <p:cNvPr id="5" name="Rectangle 4"/>
          <p:cNvSpPr/>
          <p:nvPr userDrawn="1"/>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p:nvPr userDrawn="1"/>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927895"/>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9F4BE695-9032-4C61-9983-7773C1E0C029}" type="datetimeFigureOut">
              <a:rPr lang="en-US"/>
              <a:pPr>
                <a:defRPr/>
              </a:pPr>
              <a:t>8/5/2015</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D2300AF1-A0B1-4594-9429-78301E2879D8}" type="slidenum">
              <a:rPr lang="en-US"/>
              <a:pPr>
                <a:defRPr/>
              </a:pPr>
              <a:t>‹#›</a:t>
            </a:fld>
            <a:endParaRPr lang="en-US"/>
          </a:p>
        </p:txBody>
      </p:sp>
    </p:spTree>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31" y="490908"/>
            <a:ext cx="7772400" cy="837149"/>
          </a:xfrm>
        </p:spPr>
        <p:txBody>
          <a:bodyPr anchor="t"/>
          <a:lstStyle>
            <a:lvl1pPr algn="l">
              <a:defRPr sz="4000" b="1" cap="all">
                <a:solidFill>
                  <a:schemeClr val="tx2">
                    <a:lumMod val="10000"/>
                    <a:lumOff val="90000"/>
                  </a:schemeClr>
                </a:solidFill>
              </a:defRPr>
            </a:lvl1pPr>
          </a:lstStyle>
          <a:p>
            <a:r>
              <a:rPr lang="en-US" dirty="0" smtClean="0"/>
              <a:t>Test Questions</a:t>
            </a:r>
            <a:endParaRPr lang="en-US" dirty="0"/>
          </a:p>
        </p:txBody>
      </p:sp>
      <p:pic>
        <p:nvPicPr>
          <p:cNvPr id="3074" name="Picture 2"/>
          <p:cNvPicPr>
            <a:picLocks noChangeAspect="1" noChangeArrowheads="1"/>
          </p:cNvPicPr>
          <p:nvPr userDrawn="1"/>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6" name="Straight Connector 5"/>
          <p:cNvCxnSpPr/>
          <p:nvPr userDrawn="1"/>
        </p:nvCxnSpPr>
        <p:spPr>
          <a:xfrm>
            <a:off x="0" y="6614797"/>
            <a:ext cx="9144000"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76943" y="1360705"/>
            <a:ext cx="7805057" cy="4770537"/>
          </a:xfrm>
          <a:prstGeom prst="rect">
            <a:avLst/>
          </a:prstGeom>
          <a:noFill/>
        </p:spPr>
        <p:txBody>
          <a:bodyPr wrap="square" rtlCol="0">
            <a:spAutoFit/>
          </a:bodyPr>
          <a:lstStyle/>
          <a:p>
            <a:r>
              <a:rPr lang="en-US" sz="2400" dirty="0" smtClean="0">
                <a:solidFill>
                  <a:prstClr val="black"/>
                </a:solidFill>
                <a:ea typeface="ＭＳ Ｐゴシック" pitchFamily="1" charset="-128"/>
              </a:rPr>
              <a:t>The following questions are designed to enhance your </a:t>
            </a:r>
            <a:r>
              <a:rPr lang="en-US" sz="2400" b="1" dirty="0" smtClean="0">
                <a:solidFill>
                  <a:srgbClr val="FFFF66"/>
                </a:solidFill>
                <a:ea typeface="ＭＳ Ｐゴシック" pitchFamily="1" charset="-128"/>
              </a:rPr>
              <a:t>test taking </a:t>
            </a:r>
            <a:r>
              <a:rPr lang="en-US" sz="2400" dirty="0" smtClean="0">
                <a:solidFill>
                  <a:prstClr val="black"/>
                </a:solidFill>
                <a:ea typeface="ＭＳ Ｐゴシック" pitchFamily="1" charset="-128"/>
              </a:rPr>
              <a:t>skills.</a:t>
            </a:r>
          </a:p>
          <a:p>
            <a:pPr marL="548640">
              <a:spcBef>
                <a:spcPts val="1200"/>
              </a:spcBef>
              <a:buFont typeface="Wingdings" pitchFamily="2" charset="2"/>
              <a:buNone/>
            </a:pPr>
            <a:r>
              <a:rPr lang="en-US" sz="2400" dirty="0" smtClean="0">
                <a:solidFill>
                  <a:prstClr val="black"/>
                </a:solidFill>
                <a:ea typeface="ＭＳ Ｐゴシック" pitchFamily="1" charset="-128"/>
              </a:rPr>
              <a:t>Read each question (2 times or more) ask yourself “Am I looking for an answer that is true or false?”</a:t>
            </a:r>
          </a:p>
          <a:p>
            <a:pPr marL="548640">
              <a:spcBef>
                <a:spcPts val="1200"/>
              </a:spcBef>
              <a:buFont typeface="Wingdings" pitchFamily="2" charset="2"/>
              <a:buNone/>
            </a:pPr>
            <a:r>
              <a:rPr lang="en-US" sz="2400" dirty="0" smtClean="0">
                <a:solidFill>
                  <a:prstClr val="black"/>
                </a:solidFill>
                <a:ea typeface="ＭＳ Ｐゴシック" pitchFamily="1" charset="-128"/>
              </a:rPr>
              <a:t>Is A True, False, or Don’t Know?</a:t>
            </a:r>
          </a:p>
          <a:p>
            <a:pPr marL="548640">
              <a:spcBef>
                <a:spcPts val="1200"/>
              </a:spcBef>
              <a:buFont typeface="Wingdings" pitchFamily="2" charset="2"/>
              <a:buNone/>
            </a:pPr>
            <a:r>
              <a:rPr lang="en-US" sz="2400" dirty="0" smtClean="0">
                <a:solidFill>
                  <a:prstClr val="black"/>
                </a:solidFill>
                <a:ea typeface="ＭＳ Ｐゴシック" pitchFamily="1" charset="-128"/>
              </a:rPr>
              <a:t>Is B True, False, or Don’t Know, etc.?</a:t>
            </a:r>
          </a:p>
          <a:p>
            <a:pPr>
              <a:spcBef>
                <a:spcPts val="1200"/>
              </a:spcBef>
            </a:pPr>
            <a:r>
              <a:rPr lang="en-US" sz="2400" dirty="0" smtClean="0">
                <a:solidFill>
                  <a:prstClr val="black"/>
                </a:solidFill>
                <a:ea typeface="ＭＳ Ｐゴシック" pitchFamily="1" charset="-128"/>
              </a:rPr>
              <a:t>Through the process of elimination, </a:t>
            </a:r>
            <a:br>
              <a:rPr lang="en-US" sz="2400" dirty="0" smtClean="0">
                <a:solidFill>
                  <a:prstClr val="black"/>
                </a:solidFill>
                <a:ea typeface="ＭＳ Ｐゴシック" pitchFamily="1" charset="-128"/>
              </a:rPr>
            </a:br>
            <a:r>
              <a:rPr lang="en-US" sz="2400" dirty="0" smtClean="0">
                <a:solidFill>
                  <a:prstClr val="black"/>
                </a:solidFill>
                <a:ea typeface="ＭＳ Ｐゴシック" pitchFamily="1" charset="-128"/>
              </a:rPr>
              <a:t>reducing the selection of answers, </a:t>
            </a:r>
            <a:br>
              <a:rPr lang="en-US" sz="2400" dirty="0" smtClean="0">
                <a:solidFill>
                  <a:prstClr val="black"/>
                </a:solidFill>
                <a:ea typeface="ＭＳ Ｐゴシック" pitchFamily="1" charset="-128"/>
              </a:rPr>
            </a:br>
            <a:r>
              <a:rPr lang="en-US" sz="2400" dirty="0" smtClean="0">
                <a:solidFill>
                  <a:prstClr val="black"/>
                </a:solidFill>
                <a:ea typeface="ＭＳ Ｐゴシック" pitchFamily="1" charset="-128"/>
              </a:rPr>
              <a:t>will </a:t>
            </a:r>
            <a:r>
              <a:rPr lang="en-US" sz="2400" b="1" dirty="0" smtClean="0">
                <a:solidFill>
                  <a:srgbClr val="FFFF66"/>
                </a:solidFill>
                <a:ea typeface="ＭＳ Ｐゴシック" pitchFamily="1" charset="-128"/>
              </a:rPr>
              <a:t>greatly increase </a:t>
            </a:r>
            <a:r>
              <a:rPr lang="en-US" sz="2400" dirty="0" smtClean="0">
                <a:solidFill>
                  <a:prstClr val="black"/>
                </a:solidFill>
                <a:ea typeface="ＭＳ Ｐゴシック" pitchFamily="1" charset="-128"/>
              </a:rPr>
              <a:t>your chances </a:t>
            </a:r>
            <a:br>
              <a:rPr lang="en-US" sz="2400" dirty="0" smtClean="0">
                <a:solidFill>
                  <a:prstClr val="black"/>
                </a:solidFill>
                <a:ea typeface="ＭＳ Ｐゴシック" pitchFamily="1" charset="-128"/>
              </a:rPr>
            </a:br>
            <a:r>
              <a:rPr lang="en-US" sz="2400" dirty="0" smtClean="0">
                <a:solidFill>
                  <a:prstClr val="black"/>
                </a:solidFill>
                <a:ea typeface="ＭＳ Ｐゴシック" pitchFamily="1" charset="-128"/>
              </a:rPr>
              <a:t>of answering each question correctly.</a:t>
            </a:r>
            <a:endParaRPr lang="en-US" sz="2400" dirty="0">
              <a:solidFill>
                <a:prstClr val="black"/>
              </a:solidFill>
              <a:ea typeface="ＭＳ Ｐゴシック" pitchFamily="1" charset="-128"/>
            </a:endParaRPr>
          </a:p>
        </p:txBody>
      </p:sp>
      <p:sp>
        <p:nvSpPr>
          <p:cNvPr id="8" name="Rectangle 7"/>
          <p:cNvSpPr/>
          <p:nvPr userDrawn="1"/>
        </p:nvSpPr>
        <p:spPr>
          <a:xfrm>
            <a:off x="674912" y="2322326"/>
            <a:ext cx="261263" cy="283035"/>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9" name="Picture 3"/>
          <p:cNvPicPr>
            <a:picLocks noChangeAspect="1" noChangeArrowheads="1"/>
          </p:cNvPicPr>
          <p:nvPr userDrawn="1"/>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10" name="Rectangle 9"/>
          <p:cNvSpPr/>
          <p:nvPr userDrawn="1"/>
        </p:nvSpPr>
        <p:spPr>
          <a:xfrm>
            <a:off x="674908" y="3574212"/>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3"/>
          <p:cNvPicPr>
            <a:picLocks noChangeAspect="1" noChangeArrowheads="1"/>
          </p:cNvPicPr>
          <p:nvPr userDrawn="1"/>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12" name="Rectangle 11"/>
          <p:cNvSpPr/>
          <p:nvPr userDrawn="1"/>
        </p:nvSpPr>
        <p:spPr>
          <a:xfrm>
            <a:off x="674908" y="4096740"/>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3"/>
          <p:cNvPicPr>
            <a:picLocks noChangeAspect="1" noChangeArrowheads="1"/>
          </p:cNvPicPr>
          <p:nvPr userDrawn="1"/>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143365" name="Picture 5"/>
          <p:cNvPicPr>
            <a:picLocks noChangeAspect="1" noChangeArrowheads="1"/>
          </p:cNvPicPr>
          <p:nvPr userDrawn="1"/>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
        <p:nvSpPr>
          <p:cNvPr id="14" name="Rectangle 13"/>
          <p:cNvSpPr/>
          <p:nvPr userDrawn="1"/>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Connector 14"/>
          <p:cNvCxnSpPr/>
          <p:nvPr userDrawn="1"/>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737373"/>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3191933" cy="52832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657600" y="1143000"/>
            <a:ext cx="5308600" cy="528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9"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0" name="Straight Connector 9"/>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691097"/>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12"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3" name="Straight Connector 12"/>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12892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ea typeface="ＭＳ Ｐゴシック" pitchFamily="1" charset="-128"/>
              </a:rPr>
              <a:pPr/>
              <a:t>8/5/2015</a:t>
            </a:fld>
            <a:endParaRPr lang="en-US">
              <a:solidFill>
                <a:prstClr val="black"/>
              </a:solidFill>
              <a:ea typeface="ＭＳ Ｐゴシック" pitchFamily="1" charset="-128"/>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a typeface="ＭＳ Ｐゴシック" pitchFamily="1" charset="-128"/>
            </a:endParaRPr>
          </a:p>
        </p:txBody>
      </p:sp>
      <p:sp>
        <p:nvSpPr>
          <p:cNvPr id="5" name="Slide Number Placeholder 4"/>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3324984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ea typeface="ＭＳ Ｐゴシック" pitchFamily="1" charset="-128"/>
              </a:rPr>
              <a:pPr/>
              <a:t>8/5/2015</a:t>
            </a:fld>
            <a:endParaRPr lang="en-US">
              <a:solidFill>
                <a:prstClr val="black"/>
              </a:solidFill>
              <a:ea typeface="ＭＳ Ｐゴシック" pitchFamily="1" charset="-128"/>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a typeface="ＭＳ Ｐゴシック" pitchFamily="1" charset="-128"/>
            </a:endParaRPr>
          </a:p>
        </p:txBody>
      </p:sp>
      <p:sp>
        <p:nvSpPr>
          <p:cNvPr id="4" name="Slide Number Placeholder 3"/>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25194871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ea typeface="ＭＳ Ｐゴシック" pitchFamily="1" charset="-128"/>
              </a:rPr>
              <a:pPr/>
              <a:t>8/5/2015</a:t>
            </a:fld>
            <a:endParaRPr lang="en-US">
              <a:solidFill>
                <a:prstClr val="black"/>
              </a:solidFill>
              <a:ea typeface="ＭＳ Ｐゴシック" pitchFamily="1"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a typeface="ＭＳ Ｐゴシック" pitchFamily="1" charset="-128"/>
            </a:endParaRPr>
          </a:p>
        </p:txBody>
      </p:sp>
      <p:sp>
        <p:nvSpPr>
          <p:cNvPr id="7" name="Slide Number Placeholder 6"/>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7580281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ea typeface="ＭＳ Ｐゴシック" pitchFamily="1" charset="-128"/>
              </a:rPr>
              <a:pPr/>
              <a:t>8/5/2015</a:t>
            </a:fld>
            <a:endParaRPr lang="en-US">
              <a:solidFill>
                <a:prstClr val="black"/>
              </a:solidFill>
              <a:ea typeface="ＭＳ Ｐゴシック" pitchFamily="1"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a typeface="ＭＳ Ｐゴシック" pitchFamily="1" charset="-128"/>
            </a:endParaRPr>
          </a:p>
        </p:txBody>
      </p:sp>
      <p:sp>
        <p:nvSpPr>
          <p:cNvPr id="7" name="Slide Number Placeholder 6"/>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77866379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ea typeface="ＭＳ Ｐゴシック" pitchFamily="1" charset="-128"/>
              </a:rPr>
              <a:pPr/>
              <a:t>8/5/2015</a:t>
            </a:fld>
            <a:endParaRPr lang="en-US">
              <a:solidFill>
                <a:prstClr val="black"/>
              </a:solidFill>
              <a:ea typeface="ＭＳ Ｐゴシック" pitchFamily="1"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a typeface="ＭＳ Ｐゴシック" pitchFamily="1" charset="-128"/>
            </a:endParaRPr>
          </a:p>
        </p:txBody>
      </p:sp>
      <p:sp>
        <p:nvSpPr>
          <p:cNvPr id="6" name="Slide Number Placeholder 5"/>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99886723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ea typeface="ＭＳ Ｐゴシック" pitchFamily="1" charset="-128"/>
              </a:rPr>
              <a:pPr/>
              <a:t>8/5/2015</a:t>
            </a:fld>
            <a:endParaRPr lang="en-US">
              <a:solidFill>
                <a:prstClr val="black"/>
              </a:solidFill>
              <a:ea typeface="ＭＳ Ｐゴシック" pitchFamily="1"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a typeface="ＭＳ Ｐゴシック" pitchFamily="1" charset="-128"/>
            </a:endParaRPr>
          </a:p>
        </p:txBody>
      </p:sp>
      <p:sp>
        <p:nvSpPr>
          <p:cNvPr id="6" name="Slide Number Placeholder 5"/>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95490387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LHExamPrepTitlePage.png"/>
          <p:cNvPicPr>
            <a:picLocks noChangeAspect="1"/>
          </p:cNvPicPr>
          <p:nvPr userDrawn="1"/>
        </p:nvPicPr>
        <p:blipFill>
          <a:blip r:embed="rId2" cstate="print"/>
          <a:stretch>
            <a:fillRect/>
          </a:stretch>
        </p:blipFill>
        <p:spPr>
          <a:xfrm>
            <a:off x="2028" y="0"/>
            <a:ext cx="9139943" cy="6858000"/>
          </a:xfrm>
          <a:prstGeom prst="rect">
            <a:avLst/>
          </a:prstGeom>
        </p:spPr>
      </p:pic>
    </p:spTree>
    <p:extLst>
      <p:ext uri="{BB962C8B-B14F-4D97-AF65-F5344CB8AC3E}">
        <p14:creationId xmlns:p14="http://schemas.microsoft.com/office/powerpoint/2010/main" val="3881937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F61A3387-0F45-40F5-8ED7-78A73EBE178D}" type="datetimeFigureOut">
              <a:rPr lang="en-US"/>
              <a:pPr>
                <a:defRPr/>
              </a:pPr>
              <a:t>8/5/2015</a:t>
            </a:fld>
            <a:endParaRPr lang="en-US"/>
          </a:p>
        </p:txBody>
      </p:sp>
      <p:sp>
        <p:nvSpPr>
          <p:cNvPr id="7"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A3BE6322-0C18-47BB-A31D-5AE78A390E6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934200" y="6428874"/>
            <a:ext cx="2133600" cy="365125"/>
          </a:xfrm>
        </p:spPr>
        <p:txBody>
          <a:bodyPr/>
          <a:lstStyle>
            <a:lvl1pPr>
              <a:defRPr sz="1050">
                <a:solidFill>
                  <a:schemeClr val="tx1"/>
                </a:solidFill>
              </a:defRPr>
            </a:lvl1pPr>
          </a:lstStyle>
          <a:p>
            <a:fld id="{CD245A9C-CD73-48C6-806D-89CCB38C6AD8}" type="slidenum">
              <a:rPr lang="en-US" smtClean="0">
                <a:solidFill>
                  <a:prstClr val="black"/>
                </a:solidFill>
              </a:rPr>
              <a:pPr/>
              <a:t>‹#›</a:t>
            </a:fld>
            <a:endParaRPr lang="en-US" dirty="0">
              <a:solidFill>
                <a:prstClr val="black"/>
              </a:solidFill>
            </a:endParaRPr>
          </a:p>
        </p:txBody>
      </p:sp>
      <p:pic>
        <p:nvPicPr>
          <p:cNvPr id="7"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166419"/>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915400" cy="2405743"/>
          </a:xfrm>
        </p:spPr>
        <p:txBody>
          <a:bodyPr tIns="182880" anchor="t">
            <a:normAutofit/>
          </a:bodyPr>
          <a:lstStyle>
            <a:lvl1pPr marL="640080" indent="-640080">
              <a:buClr>
                <a:schemeClr val="tx2"/>
              </a:buClr>
              <a:buFont typeface="+mj-lt"/>
              <a:buAutoNum type="arabicPeriod"/>
              <a:defRPr sz="3200"/>
            </a:lvl1pPr>
          </a:lstStyle>
          <a:p>
            <a:r>
              <a:rPr lang="en-US" smtClean="0"/>
              <a:t>Click to edit Master title style</a:t>
            </a:r>
            <a:endParaRPr lang="en-US" dirty="0"/>
          </a:p>
        </p:txBody>
      </p:sp>
      <p:sp>
        <p:nvSpPr>
          <p:cNvPr id="3" name="Content Placeholder 2"/>
          <p:cNvSpPr>
            <a:spLocks noGrp="1"/>
          </p:cNvSpPr>
          <p:nvPr>
            <p:ph idx="1"/>
          </p:nvPr>
        </p:nvSpPr>
        <p:spPr>
          <a:xfrm>
            <a:off x="1001486" y="2427514"/>
            <a:ext cx="8142513" cy="4049486"/>
          </a:xfrm>
        </p:spPr>
        <p:txBody>
          <a:bodyPr/>
          <a:lstStyle>
            <a:lvl1pPr marL="514350" indent="-514350">
              <a:buClr>
                <a:schemeClr val="accent2">
                  <a:lumMod val="75000"/>
                </a:schemeClr>
              </a:buClr>
              <a:buFont typeface="+mj-lt"/>
              <a:buAutoNum type="alphaUcPeriod"/>
              <a:defRPr i="1"/>
            </a:lvl1pPr>
            <a:lvl2pPr marL="971550" indent="-514350">
              <a:buFont typeface="+mj-lt"/>
              <a:buAutoNum type="alphaLcParenR"/>
              <a:defRPr/>
            </a:lvl2pPr>
            <a:lvl3pPr marL="1371600" indent="-457200">
              <a:buFont typeface="+mj-lt"/>
              <a:buAutoNum type="alphaLcParenR"/>
              <a:defRPr/>
            </a:lvl3pPr>
            <a:lvl4pPr marL="1828800" indent="-457200">
              <a:buFont typeface="+mj-lt"/>
              <a:buAutoNum type="alphaLcParenR"/>
              <a:defRPr/>
            </a:lvl4pPr>
            <a:lvl5pPr marL="2286000" indent="-457200">
              <a:buFont typeface="+mj-lt"/>
              <a:buAutoNum type="alphaLcParenR"/>
              <a:defRPr/>
            </a:lvl5pPr>
          </a:lstStyle>
          <a:p>
            <a:pPr lvl="0"/>
            <a:r>
              <a:rPr lang="en-US" smtClean="0"/>
              <a:t>Click to edit Master text styles</a:t>
            </a:r>
          </a:p>
        </p:txBody>
      </p:sp>
      <p:sp>
        <p:nvSpPr>
          <p:cNvPr id="6"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7"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75003"/>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145" y="3027278"/>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45957" y="1527091"/>
            <a:ext cx="7684587"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3074" name="Picture 2"/>
          <p:cNvPicPr>
            <a:picLocks noChangeAspect="1" noChangeArrowheads="1"/>
          </p:cNvPicPr>
          <p:nvPr userDrawn="1"/>
        </p:nvPicPr>
        <p:blipFill>
          <a:blip r:embed="rId2" cstate="print"/>
          <a:srcRect/>
          <a:stretch>
            <a:fillRect/>
          </a:stretch>
        </p:blipFill>
        <p:spPr bwMode="auto">
          <a:xfrm>
            <a:off x="439321" y="6525780"/>
            <a:ext cx="1874520" cy="187992"/>
          </a:xfrm>
          <a:prstGeom prst="rect">
            <a:avLst/>
          </a:prstGeom>
          <a:noFill/>
          <a:ln w="9525">
            <a:noFill/>
            <a:miter lim="800000"/>
            <a:headEnd/>
            <a:tailEnd/>
          </a:ln>
          <a:effectLst/>
        </p:spPr>
      </p:pic>
      <p:sp>
        <p:nvSpPr>
          <p:cNvPr id="5" name="Rectangle 4"/>
          <p:cNvSpPr/>
          <p:nvPr userDrawn="1"/>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p:nvPr userDrawn="1"/>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712169"/>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31" y="490908"/>
            <a:ext cx="7772400" cy="837149"/>
          </a:xfrm>
        </p:spPr>
        <p:txBody>
          <a:bodyPr anchor="t"/>
          <a:lstStyle>
            <a:lvl1pPr algn="l">
              <a:defRPr sz="4000" b="1" cap="all">
                <a:solidFill>
                  <a:schemeClr val="tx2">
                    <a:lumMod val="10000"/>
                    <a:lumOff val="90000"/>
                  </a:schemeClr>
                </a:solidFill>
              </a:defRPr>
            </a:lvl1pPr>
          </a:lstStyle>
          <a:p>
            <a:r>
              <a:rPr lang="en-US" dirty="0" smtClean="0"/>
              <a:t>Test Questions</a:t>
            </a:r>
            <a:endParaRPr lang="en-US" dirty="0"/>
          </a:p>
        </p:txBody>
      </p:sp>
      <p:pic>
        <p:nvPicPr>
          <p:cNvPr id="3074" name="Picture 2"/>
          <p:cNvPicPr>
            <a:picLocks noChangeAspect="1" noChangeArrowheads="1"/>
          </p:cNvPicPr>
          <p:nvPr userDrawn="1"/>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6" name="Straight Connector 5"/>
          <p:cNvCxnSpPr/>
          <p:nvPr userDrawn="1"/>
        </p:nvCxnSpPr>
        <p:spPr>
          <a:xfrm>
            <a:off x="0" y="6614797"/>
            <a:ext cx="9144000"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76943" y="1360705"/>
            <a:ext cx="7805057" cy="4770537"/>
          </a:xfrm>
          <a:prstGeom prst="rect">
            <a:avLst/>
          </a:prstGeom>
          <a:noFill/>
        </p:spPr>
        <p:txBody>
          <a:bodyPr wrap="square" rtlCol="0">
            <a:spAutoFit/>
          </a:bodyPr>
          <a:lstStyle/>
          <a:p>
            <a:r>
              <a:rPr lang="en-US" sz="2400" dirty="0" smtClean="0">
                <a:solidFill>
                  <a:prstClr val="black"/>
                </a:solidFill>
                <a:ea typeface="ＭＳ Ｐゴシック" pitchFamily="1" charset="-128"/>
              </a:rPr>
              <a:t>The following questions are designed to enhance your </a:t>
            </a:r>
            <a:r>
              <a:rPr lang="en-US" sz="2400" b="1" dirty="0" smtClean="0">
                <a:solidFill>
                  <a:srgbClr val="FFFF66"/>
                </a:solidFill>
                <a:ea typeface="ＭＳ Ｐゴシック" pitchFamily="1" charset="-128"/>
              </a:rPr>
              <a:t>test taking </a:t>
            </a:r>
            <a:r>
              <a:rPr lang="en-US" sz="2400" dirty="0" smtClean="0">
                <a:solidFill>
                  <a:prstClr val="black"/>
                </a:solidFill>
                <a:ea typeface="ＭＳ Ｐゴシック" pitchFamily="1" charset="-128"/>
              </a:rPr>
              <a:t>skills.</a:t>
            </a:r>
          </a:p>
          <a:p>
            <a:pPr marL="548640">
              <a:spcBef>
                <a:spcPts val="1200"/>
              </a:spcBef>
              <a:buFont typeface="Wingdings" pitchFamily="2" charset="2"/>
              <a:buNone/>
            </a:pPr>
            <a:r>
              <a:rPr lang="en-US" sz="2400" dirty="0" smtClean="0">
                <a:solidFill>
                  <a:prstClr val="black"/>
                </a:solidFill>
                <a:ea typeface="ＭＳ Ｐゴシック" pitchFamily="1" charset="-128"/>
              </a:rPr>
              <a:t>Read each question (2 times or more) ask yourself “Am I looking for an answer that is true or false?”</a:t>
            </a:r>
          </a:p>
          <a:p>
            <a:pPr marL="548640">
              <a:spcBef>
                <a:spcPts val="1200"/>
              </a:spcBef>
              <a:buFont typeface="Wingdings" pitchFamily="2" charset="2"/>
              <a:buNone/>
            </a:pPr>
            <a:r>
              <a:rPr lang="en-US" sz="2400" dirty="0" smtClean="0">
                <a:solidFill>
                  <a:prstClr val="black"/>
                </a:solidFill>
                <a:ea typeface="ＭＳ Ｐゴシック" pitchFamily="1" charset="-128"/>
              </a:rPr>
              <a:t>Is A True, False, or Don’t Know?</a:t>
            </a:r>
          </a:p>
          <a:p>
            <a:pPr marL="548640">
              <a:spcBef>
                <a:spcPts val="1200"/>
              </a:spcBef>
              <a:buFont typeface="Wingdings" pitchFamily="2" charset="2"/>
              <a:buNone/>
            </a:pPr>
            <a:r>
              <a:rPr lang="en-US" sz="2400" dirty="0" smtClean="0">
                <a:solidFill>
                  <a:prstClr val="black"/>
                </a:solidFill>
                <a:ea typeface="ＭＳ Ｐゴシック" pitchFamily="1" charset="-128"/>
              </a:rPr>
              <a:t>Is B True, False, or Don’t Know, etc.?</a:t>
            </a:r>
          </a:p>
          <a:p>
            <a:pPr>
              <a:spcBef>
                <a:spcPts val="1200"/>
              </a:spcBef>
            </a:pPr>
            <a:r>
              <a:rPr lang="en-US" sz="2400" dirty="0" smtClean="0">
                <a:solidFill>
                  <a:prstClr val="black"/>
                </a:solidFill>
                <a:ea typeface="ＭＳ Ｐゴシック" pitchFamily="1" charset="-128"/>
              </a:rPr>
              <a:t>Through the process of elimination, </a:t>
            </a:r>
            <a:br>
              <a:rPr lang="en-US" sz="2400" dirty="0" smtClean="0">
                <a:solidFill>
                  <a:prstClr val="black"/>
                </a:solidFill>
                <a:ea typeface="ＭＳ Ｐゴシック" pitchFamily="1" charset="-128"/>
              </a:rPr>
            </a:br>
            <a:r>
              <a:rPr lang="en-US" sz="2400" dirty="0" smtClean="0">
                <a:solidFill>
                  <a:prstClr val="black"/>
                </a:solidFill>
                <a:ea typeface="ＭＳ Ｐゴシック" pitchFamily="1" charset="-128"/>
              </a:rPr>
              <a:t>reducing the selection of answers, </a:t>
            </a:r>
            <a:br>
              <a:rPr lang="en-US" sz="2400" dirty="0" smtClean="0">
                <a:solidFill>
                  <a:prstClr val="black"/>
                </a:solidFill>
                <a:ea typeface="ＭＳ Ｐゴシック" pitchFamily="1" charset="-128"/>
              </a:rPr>
            </a:br>
            <a:r>
              <a:rPr lang="en-US" sz="2400" dirty="0" smtClean="0">
                <a:solidFill>
                  <a:prstClr val="black"/>
                </a:solidFill>
                <a:ea typeface="ＭＳ Ｐゴシック" pitchFamily="1" charset="-128"/>
              </a:rPr>
              <a:t>will </a:t>
            </a:r>
            <a:r>
              <a:rPr lang="en-US" sz="2400" b="1" dirty="0" smtClean="0">
                <a:solidFill>
                  <a:srgbClr val="FFFF66"/>
                </a:solidFill>
                <a:ea typeface="ＭＳ Ｐゴシック" pitchFamily="1" charset="-128"/>
              </a:rPr>
              <a:t>greatly increase </a:t>
            </a:r>
            <a:r>
              <a:rPr lang="en-US" sz="2400" dirty="0" smtClean="0">
                <a:solidFill>
                  <a:prstClr val="black"/>
                </a:solidFill>
                <a:ea typeface="ＭＳ Ｐゴシック" pitchFamily="1" charset="-128"/>
              </a:rPr>
              <a:t>your chances </a:t>
            </a:r>
            <a:br>
              <a:rPr lang="en-US" sz="2400" dirty="0" smtClean="0">
                <a:solidFill>
                  <a:prstClr val="black"/>
                </a:solidFill>
                <a:ea typeface="ＭＳ Ｐゴシック" pitchFamily="1" charset="-128"/>
              </a:rPr>
            </a:br>
            <a:r>
              <a:rPr lang="en-US" sz="2400" dirty="0" smtClean="0">
                <a:solidFill>
                  <a:prstClr val="black"/>
                </a:solidFill>
                <a:ea typeface="ＭＳ Ｐゴシック" pitchFamily="1" charset="-128"/>
              </a:rPr>
              <a:t>of answering each question correctly.</a:t>
            </a:r>
            <a:endParaRPr lang="en-US" sz="2400" dirty="0">
              <a:solidFill>
                <a:prstClr val="black"/>
              </a:solidFill>
              <a:ea typeface="ＭＳ Ｐゴシック" pitchFamily="1" charset="-128"/>
            </a:endParaRPr>
          </a:p>
        </p:txBody>
      </p:sp>
      <p:sp>
        <p:nvSpPr>
          <p:cNvPr id="8" name="Rectangle 7"/>
          <p:cNvSpPr/>
          <p:nvPr userDrawn="1"/>
        </p:nvSpPr>
        <p:spPr>
          <a:xfrm>
            <a:off x="674912" y="2322326"/>
            <a:ext cx="261263" cy="283035"/>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9" name="Picture 3"/>
          <p:cNvPicPr>
            <a:picLocks noChangeAspect="1" noChangeArrowheads="1"/>
          </p:cNvPicPr>
          <p:nvPr userDrawn="1"/>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10" name="Rectangle 9"/>
          <p:cNvSpPr/>
          <p:nvPr userDrawn="1"/>
        </p:nvSpPr>
        <p:spPr>
          <a:xfrm>
            <a:off x="674908" y="3574212"/>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3"/>
          <p:cNvPicPr>
            <a:picLocks noChangeAspect="1" noChangeArrowheads="1"/>
          </p:cNvPicPr>
          <p:nvPr userDrawn="1"/>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12" name="Rectangle 11"/>
          <p:cNvSpPr/>
          <p:nvPr userDrawn="1"/>
        </p:nvSpPr>
        <p:spPr>
          <a:xfrm>
            <a:off x="674908" y="4096740"/>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3"/>
          <p:cNvPicPr>
            <a:picLocks noChangeAspect="1" noChangeArrowheads="1"/>
          </p:cNvPicPr>
          <p:nvPr userDrawn="1"/>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143365" name="Picture 5"/>
          <p:cNvPicPr>
            <a:picLocks noChangeAspect="1" noChangeArrowheads="1"/>
          </p:cNvPicPr>
          <p:nvPr userDrawn="1"/>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
        <p:nvSpPr>
          <p:cNvPr id="14" name="Rectangle 13"/>
          <p:cNvSpPr/>
          <p:nvPr userDrawn="1"/>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Connector 14"/>
          <p:cNvCxnSpPr/>
          <p:nvPr userDrawn="1"/>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227115"/>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3191933" cy="52832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657600" y="1143000"/>
            <a:ext cx="5308600" cy="528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9"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0" name="Straight Connector 9"/>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588555"/>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2"/>
          </p:nvPr>
        </p:nvSpPr>
        <p:spPr>
          <a:xfrm>
            <a:off x="6934200" y="6428874"/>
            <a:ext cx="2133600" cy="365125"/>
          </a:xfrm>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12" name="Picture 2"/>
          <p:cNvPicPr>
            <a:picLocks noChangeAspect="1" noChangeArrowheads="1"/>
          </p:cNvPicPr>
          <p:nvPr userDrawn="1"/>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3" name="Straight Connector 12"/>
          <p:cNvCxnSpPr/>
          <p:nvPr userDrawn="1"/>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6490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ea typeface="ＭＳ Ｐゴシック" pitchFamily="1" charset="-128"/>
              </a:rPr>
              <a:pPr/>
              <a:t>8/5/2015</a:t>
            </a:fld>
            <a:endParaRPr lang="en-US">
              <a:solidFill>
                <a:prstClr val="black"/>
              </a:solidFill>
              <a:ea typeface="ＭＳ Ｐゴシック" pitchFamily="1" charset="-128"/>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a typeface="ＭＳ Ｐゴシック" pitchFamily="1" charset="-128"/>
            </a:endParaRPr>
          </a:p>
        </p:txBody>
      </p:sp>
      <p:sp>
        <p:nvSpPr>
          <p:cNvPr id="5" name="Slide Number Placeholder 4"/>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04118393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ea typeface="ＭＳ Ｐゴシック" pitchFamily="1" charset="-128"/>
              </a:rPr>
              <a:pPr/>
              <a:t>8/5/2015</a:t>
            </a:fld>
            <a:endParaRPr lang="en-US">
              <a:solidFill>
                <a:prstClr val="black"/>
              </a:solidFill>
              <a:ea typeface="ＭＳ Ｐゴシック" pitchFamily="1" charset="-128"/>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a typeface="ＭＳ Ｐゴシック" pitchFamily="1" charset="-128"/>
            </a:endParaRPr>
          </a:p>
        </p:txBody>
      </p:sp>
      <p:sp>
        <p:nvSpPr>
          <p:cNvPr id="4" name="Slide Number Placeholder 3"/>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63056839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ea typeface="ＭＳ Ｐゴシック" pitchFamily="1" charset="-128"/>
              </a:rPr>
              <a:pPr/>
              <a:t>8/5/2015</a:t>
            </a:fld>
            <a:endParaRPr lang="en-US">
              <a:solidFill>
                <a:prstClr val="black"/>
              </a:solidFill>
              <a:ea typeface="ＭＳ Ｐゴシック" pitchFamily="1"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a typeface="ＭＳ Ｐゴシック" pitchFamily="1" charset="-128"/>
            </a:endParaRPr>
          </a:p>
        </p:txBody>
      </p:sp>
      <p:sp>
        <p:nvSpPr>
          <p:cNvPr id="7" name="Slide Number Placeholder 6"/>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1754841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ea typeface="ＭＳ Ｐゴシック" pitchFamily="1" charset="-128"/>
              </a:rPr>
              <a:pPr/>
              <a:t>8/5/2015</a:t>
            </a:fld>
            <a:endParaRPr lang="en-US">
              <a:solidFill>
                <a:prstClr val="black"/>
              </a:solidFill>
              <a:ea typeface="ＭＳ Ｐゴシック" pitchFamily="1"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a typeface="ＭＳ Ｐゴシック" pitchFamily="1" charset="-128"/>
            </a:endParaRPr>
          </a:p>
        </p:txBody>
      </p:sp>
      <p:sp>
        <p:nvSpPr>
          <p:cNvPr id="7" name="Slide Number Placeholder 6"/>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1573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C64C01EB-38AC-4741-87C3-D602C5014D24}" type="datetimeFigureOut">
              <a:rPr lang="en-US"/>
              <a:pPr>
                <a:defRPr/>
              </a:pPr>
              <a:t>8/5/2015</a:t>
            </a:fld>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0D65DC35-2102-4AF4-B279-5FF4CC46EAB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ea typeface="ＭＳ Ｐゴシック" pitchFamily="1" charset="-128"/>
              </a:rPr>
              <a:pPr/>
              <a:t>8/5/2015</a:t>
            </a:fld>
            <a:endParaRPr lang="en-US">
              <a:solidFill>
                <a:prstClr val="black"/>
              </a:solidFill>
              <a:ea typeface="ＭＳ Ｐゴシック" pitchFamily="1"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a typeface="ＭＳ Ｐゴシック" pitchFamily="1" charset="-128"/>
            </a:endParaRPr>
          </a:p>
        </p:txBody>
      </p:sp>
      <p:sp>
        <p:nvSpPr>
          <p:cNvPr id="6" name="Slide Number Placeholder 5"/>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3964467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solidFill>
                  <a:prstClr val="black"/>
                </a:solidFill>
                <a:ea typeface="ＭＳ Ｐゴシック" pitchFamily="1" charset="-128"/>
              </a:rPr>
              <a:pPr/>
              <a:t>8/5/2015</a:t>
            </a:fld>
            <a:endParaRPr lang="en-US">
              <a:solidFill>
                <a:prstClr val="black"/>
              </a:solidFill>
              <a:ea typeface="ＭＳ Ｐゴシック" pitchFamily="1"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a typeface="ＭＳ Ｐゴシック" pitchFamily="1" charset="-128"/>
            </a:endParaRPr>
          </a:p>
        </p:txBody>
      </p:sp>
      <p:sp>
        <p:nvSpPr>
          <p:cNvPr id="6" name="Slide Number Placeholder 5"/>
          <p:cNvSpPr>
            <a:spLocks noGrp="1"/>
          </p:cNvSpPr>
          <p:nvPr>
            <p:ph type="sldNum" sz="quarter" idx="12"/>
          </p:nvPr>
        </p:nvSpPr>
        <p:spPr/>
        <p:txBody>
          <a:bodyPr/>
          <a:lstStyle/>
          <a:p>
            <a:fld id="{CD245A9C-CD73-48C6-806D-89CCB38C6A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59565915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LHExamPrepTitlePage.png"/>
          <p:cNvPicPr>
            <a:picLocks noChangeAspect="1"/>
          </p:cNvPicPr>
          <p:nvPr/>
        </p:nvPicPr>
        <p:blipFill>
          <a:blip r:embed="rId2" cstate="print"/>
          <a:stretch>
            <a:fillRect/>
          </a:stretch>
        </p:blipFill>
        <p:spPr>
          <a:xfrm>
            <a:off x="2028" y="0"/>
            <a:ext cx="9139943" cy="6858000"/>
          </a:xfrm>
          <a:prstGeom prst="rect">
            <a:avLst/>
          </a:prstGeom>
        </p:spPr>
      </p:pic>
    </p:spTree>
    <p:extLst>
      <p:ext uri="{BB962C8B-B14F-4D97-AF65-F5344CB8AC3E}">
        <p14:creationId xmlns:p14="http://schemas.microsoft.com/office/powerpoint/2010/main" val="1331987053"/>
      </p:ext>
    </p:extLst>
  </p:cSld>
  <p:clrMapOvr>
    <a:masterClrMapping/>
  </p:clrMapOvr>
  <p:timing>
    <p:tnLst>
      <p:par>
        <p:cTn id="1" dur="indefinite" restart="never" nodeType="tmRoot"/>
      </p:par>
    </p:tnLst>
  </p:timing>
  <p:hf hdr="0" ftr="0" dt="0"/>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934200" y="6428874"/>
            <a:ext cx="2133600" cy="365125"/>
          </a:xfrm>
        </p:spPr>
        <p:txBody>
          <a:bodyPr/>
          <a:lstStyle>
            <a:lvl1pPr>
              <a:defRPr sz="1050">
                <a:solidFill>
                  <a:schemeClr val="tx1"/>
                </a:solidFill>
              </a:defRPr>
            </a:lvl1pPr>
          </a:lstStyle>
          <a:p>
            <a:pPr>
              <a:defRPr/>
            </a:pPr>
            <a:fld id="{7C88FEA3-E631-402B-8E13-6CAE7BC5BBAC}" type="slidenum">
              <a:rPr lang="en-US" smtClean="0">
                <a:solidFill>
                  <a:prstClr val="black"/>
                </a:solidFill>
              </a:rPr>
              <a:pPr>
                <a:defRPr/>
              </a:pPr>
              <a:t>‹#›</a:t>
            </a:fld>
            <a:endParaRPr lang="en-US" dirty="0">
              <a:solidFill>
                <a:prstClr val="black"/>
              </a:solidFill>
            </a:endParaRPr>
          </a:p>
        </p:txBody>
      </p:sp>
      <p:pic>
        <p:nvPicPr>
          <p:cNvPr id="7"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295192"/>
      </p:ext>
    </p:extLst>
  </p:cSld>
  <p:clrMapOvr>
    <a:masterClrMapping/>
  </p:clrMapOvr>
  <p:transition>
    <p:fade/>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915400" cy="2405743"/>
          </a:xfrm>
        </p:spPr>
        <p:txBody>
          <a:bodyPr tIns="182880" anchor="t">
            <a:normAutofit/>
          </a:bodyPr>
          <a:lstStyle>
            <a:lvl1pPr marL="640080" indent="-640080">
              <a:buClr>
                <a:schemeClr val="tx2"/>
              </a:buClr>
              <a:buFont typeface="+mj-lt"/>
              <a:buAutoNum type="arabicPeriod"/>
              <a:defRPr sz="3200"/>
            </a:lvl1pPr>
          </a:lstStyle>
          <a:p>
            <a:r>
              <a:rPr lang="en-US" smtClean="0"/>
              <a:t>Click to edit Master title style</a:t>
            </a:r>
            <a:endParaRPr lang="en-US" dirty="0"/>
          </a:p>
        </p:txBody>
      </p:sp>
      <p:sp>
        <p:nvSpPr>
          <p:cNvPr id="3" name="Content Placeholder 2"/>
          <p:cNvSpPr>
            <a:spLocks noGrp="1"/>
          </p:cNvSpPr>
          <p:nvPr>
            <p:ph idx="1"/>
          </p:nvPr>
        </p:nvSpPr>
        <p:spPr>
          <a:xfrm>
            <a:off x="1001486" y="2427514"/>
            <a:ext cx="8142513" cy="4049486"/>
          </a:xfrm>
        </p:spPr>
        <p:txBody>
          <a:bodyPr/>
          <a:lstStyle>
            <a:lvl1pPr marL="514350" indent="-514350">
              <a:buClr>
                <a:schemeClr val="accent2">
                  <a:lumMod val="75000"/>
                </a:schemeClr>
              </a:buClr>
              <a:buFont typeface="+mj-lt"/>
              <a:buAutoNum type="alphaUcPeriod"/>
              <a:defRPr i="1"/>
            </a:lvl1pPr>
            <a:lvl2pPr marL="971550" indent="-514350">
              <a:buFont typeface="+mj-lt"/>
              <a:buAutoNum type="alphaLcParenR"/>
              <a:defRPr/>
            </a:lvl2pPr>
            <a:lvl3pPr marL="1371600" indent="-457200">
              <a:buFont typeface="+mj-lt"/>
              <a:buAutoNum type="alphaLcParenR"/>
              <a:defRPr/>
            </a:lvl3pPr>
            <a:lvl4pPr marL="1828800" indent="-457200">
              <a:buFont typeface="+mj-lt"/>
              <a:buAutoNum type="alphaLcParenR"/>
              <a:defRPr/>
            </a:lvl4pPr>
            <a:lvl5pPr marL="2286000" indent="-457200">
              <a:buFont typeface="+mj-lt"/>
              <a:buAutoNum type="alphaLcParenR"/>
              <a:defRPr/>
            </a:lvl5pPr>
          </a:lstStyle>
          <a:p>
            <a:pPr lvl="0"/>
            <a:r>
              <a:rPr lang="en-US" smtClean="0"/>
              <a:t>Click to edit Master text styles</a:t>
            </a:r>
          </a:p>
        </p:txBody>
      </p:sp>
      <p:sp>
        <p:nvSpPr>
          <p:cNvPr id="6" name="Slide Number Placeholder 5"/>
          <p:cNvSpPr>
            <a:spLocks noGrp="1"/>
          </p:cNvSpPr>
          <p:nvPr>
            <p:ph type="sldNum" sz="quarter" idx="12"/>
          </p:nvPr>
        </p:nvSpPr>
        <p:spPr>
          <a:xfrm>
            <a:off x="6934200" y="6428874"/>
            <a:ext cx="2133600" cy="365125"/>
          </a:xfrm>
        </p:spPr>
        <p:txBody>
          <a:bodyPr/>
          <a:lstStyle/>
          <a:p>
            <a:pPr>
              <a:defRPr/>
            </a:pPr>
            <a:fld id="{1E2EF6D1-2A2F-4349-8FF3-68B36AC036F0}"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pic>
        <p:nvPicPr>
          <p:cNvPr id="7"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709705"/>
      </p:ext>
    </p:extLst>
  </p:cSld>
  <p:clrMapOvr>
    <a:masterClrMapping/>
  </p:clrMapOvr>
  <p:timing>
    <p:tnLst>
      <p:par>
        <p:cTn id="1" dur="indefinite" restart="never" nodeType="tmRoot"/>
      </p:par>
    </p:tnLst>
  </p:timing>
  <p:hf hdr="0" ftr="0" dt="0"/>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145" y="3027278"/>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45957" y="1527091"/>
            <a:ext cx="7684587"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3074" name="Picture 2"/>
          <p:cNvPicPr>
            <a:picLocks noChangeAspect="1" noChangeArrowheads="1"/>
          </p:cNvPicPr>
          <p:nvPr/>
        </p:nvPicPr>
        <p:blipFill>
          <a:blip r:embed="rId2" cstate="print"/>
          <a:srcRect/>
          <a:stretch>
            <a:fillRect/>
          </a:stretch>
        </p:blipFill>
        <p:spPr bwMode="auto">
          <a:xfrm>
            <a:off x="439321" y="6525780"/>
            <a:ext cx="1874520" cy="187992"/>
          </a:xfrm>
          <a:prstGeom prst="rect">
            <a:avLst/>
          </a:prstGeom>
          <a:noFill/>
          <a:ln w="9525">
            <a:noFill/>
            <a:miter lim="800000"/>
            <a:headEnd/>
            <a:tailEnd/>
          </a:ln>
          <a:effectLst/>
        </p:spPr>
      </p:pic>
      <p:sp>
        <p:nvSpPr>
          <p:cNvPr id="5" name="Rectangle 4"/>
          <p:cNvSpPr/>
          <p:nvPr/>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p:nvPr/>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368053"/>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hf hdr="0" ftr="0" dt="0"/>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1_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31" y="490908"/>
            <a:ext cx="7772400" cy="837149"/>
          </a:xfrm>
        </p:spPr>
        <p:txBody>
          <a:bodyPr anchor="t"/>
          <a:lstStyle>
            <a:lvl1pPr algn="l">
              <a:defRPr sz="4000" b="1" cap="all">
                <a:solidFill>
                  <a:schemeClr val="tx2">
                    <a:lumMod val="10000"/>
                    <a:lumOff val="90000"/>
                  </a:schemeClr>
                </a:solidFill>
              </a:defRPr>
            </a:lvl1pPr>
          </a:lstStyle>
          <a:p>
            <a:r>
              <a:rPr lang="en-US" dirty="0" smtClean="0"/>
              <a:t>Test Questions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6" name="Straight Connector 5"/>
          <p:cNvCxnSpPr/>
          <p:nvPr/>
        </p:nvCxnSpPr>
        <p:spPr>
          <a:xfrm>
            <a:off x="0" y="6614797"/>
            <a:ext cx="9144000"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6943" y="1360705"/>
            <a:ext cx="7805057" cy="4770537"/>
          </a:xfrm>
          <a:prstGeom prst="rect">
            <a:avLst/>
          </a:prstGeom>
          <a:noFill/>
        </p:spPr>
        <p:txBody>
          <a:bodyPr wrap="square" rtlCol="0">
            <a:spAutoFit/>
          </a:bodyPr>
          <a:lstStyle/>
          <a:p>
            <a:pPr>
              <a:spcBef>
                <a:spcPts val="0"/>
              </a:spcBef>
            </a:pPr>
            <a:r>
              <a:rPr lang="en-US" sz="2400" dirty="0" smtClean="0">
                <a:solidFill>
                  <a:prstClr val="black"/>
                </a:solidFill>
                <a:ea typeface="ＭＳ Ｐゴシック" pitchFamily="1" charset="-128"/>
                <a:cs typeface="+mn-cs"/>
              </a:rPr>
              <a:t>The following questions are designed to enhance your </a:t>
            </a:r>
            <a:r>
              <a:rPr lang="en-US" sz="2400" b="1" dirty="0" smtClean="0">
                <a:solidFill>
                  <a:srgbClr val="FFFF66"/>
                </a:solidFill>
                <a:ea typeface="ＭＳ Ｐゴシック" pitchFamily="1" charset="-128"/>
                <a:cs typeface="+mn-cs"/>
              </a:rPr>
              <a:t>test taking </a:t>
            </a:r>
            <a:r>
              <a:rPr lang="en-US" sz="2400" dirty="0" smtClean="0">
                <a:solidFill>
                  <a:prstClr val="black"/>
                </a:solidFill>
                <a:ea typeface="ＭＳ Ｐゴシック" pitchFamily="1" charset="-128"/>
                <a:cs typeface="+mn-cs"/>
              </a:rPr>
              <a:t>skills.</a:t>
            </a:r>
          </a:p>
          <a:p>
            <a:pPr marL="548640">
              <a:spcBef>
                <a:spcPts val="1200"/>
              </a:spcBef>
              <a:buFont typeface="Wingdings" pitchFamily="2" charset="2"/>
              <a:buNone/>
            </a:pPr>
            <a:r>
              <a:rPr lang="en-US" sz="2400" dirty="0" smtClean="0">
                <a:solidFill>
                  <a:prstClr val="black"/>
                </a:solidFill>
                <a:ea typeface="ＭＳ Ｐゴシック" pitchFamily="1" charset="-128"/>
                <a:cs typeface="+mn-cs"/>
              </a:rPr>
              <a:t>Read each question (2 times or more) ask yourself “Am I looking for an answer that is true or false?”</a:t>
            </a:r>
          </a:p>
          <a:p>
            <a:pPr marL="548640">
              <a:spcBef>
                <a:spcPts val="1200"/>
              </a:spcBef>
              <a:buFont typeface="Wingdings" pitchFamily="2" charset="2"/>
              <a:buNone/>
            </a:pPr>
            <a:r>
              <a:rPr lang="en-US" sz="2400" dirty="0" smtClean="0">
                <a:solidFill>
                  <a:prstClr val="black"/>
                </a:solidFill>
                <a:ea typeface="ＭＳ Ｐゴシック" pitchFamily="1" charset="-128"/>
                <a:cs typeface="+mn-cs"/>
              </a:rPr>
              <a:t>Is A True, False, or Don’t Know?</a:t>
            </a:r>
          </a:p>
          <a:p>
            <a:pPr marL="548640">
              <a:spcBef>
                <a:spcPts val="1200"/>
              </a:spcBef>
              <a:buFont typeface="Wingdings" pitchFamily="2" charset="2"/>
              <a:buNone/>
            </a:pPr>
            <a:r>
              <a:rPr lang="en-US" sz="2400" dirty="0" smtClean="0">
                <a:solidFill>
                  <a:prstClr val="black"/>
                </a:solidFill>
                <a:ea typeface="ＭＳ Ｐゴシック" pitchFamily="1" charset="-128"/>
                <a:cs typeface="+mn-cs"/>
              </a:rPr>
              <a:t>Is B True, False, or Don’t Know, etc.?</a:t>
            </a:r>
          </a:p>
          <a:p>
            <a:pPr>
              <a:spcBef>
                <a:spcPts val="1200"/>
              </a:spcBef>
            </a:pPr>
            <a:r>
              <a:rPr lang="en-US" sz="2400" dirty="0" smtClean="0">
                <a:solidFill>
                  <a:prstClr val="black"/>
                </a:solidFill>
                <a:ea typeface="ＭＳ Ｐゴシック" pitchFamily="1" charset="-128"/>
                <a:cs typeface="+mn-cs"/>
              </a:rPr>
              <a:t>Through the process of elimination, </a:t>
            </a:r>
            <a:br>
              <a:rPr lang="en-US" sz="2400" dirty="0" smtClean="0">
                <a:solidFill>
                  <a:prstClr val="black"/>
                </a:solidFill>
                <a:ea typeface="ＭＳ Ｐゴシック" pitchFamily="1" charset="-128"/>
                <a:cs typeface="+mn-cs"/>
              </a:rPr>
            </a:br>
            <a:r>
              <a:rPr lang="en-US" sz="2400" dirty="0" smtClean="0">
                <a:solidFill>
                  <a:prstClr val="black"/>
                </a:solidFill>
                <a:ea typeface="ＭＳ Ｐゴシック" pitchFamily="1" charset="-128"/>
                <a:cs typeface="+mn-cs"/>
              </a:rPr>
              <a:t>reducing the selection of answers, </a:t>
            </a:r>
            <a:br>
              <a:rPr lang="en-US" sz="2400" dirty="0" smtClean="0">
                <a:solidFill>
                  <a:prstClr val="black"/>
                </a:solidFill>
                <a:ea typeface="ＭＳ Ｐゴシック" pitchFamily="1" charset="-128"/>
                <a:cs typeface="+mn-cs"/>
              </a:rPr>
            </a:br>
            <a:r>
              <a:rPr lang="en-US" sz="2400" dirty="0" smtClean="0">
                <a:solidFill>
                  <a:prstClr val="black"/>
                </a:solidFill>
                <a:ea typeface="ＭＳ Ｐゴシック" pitchFamily="1" charset="-128"/>
                <a:cs typeface="+mn-cs"/>
              </a:rPr>
              <a:t>will </a:t>
            </a:r>
            <a:r>
              <a:rPr lang="en-US" sz="2400" b="1" dirty="0" smtClean="0">
                <a:solidFill>
                  <a:srgbClr val="FFFF66"/>
                </a:solidFill>
                <a:ea typeface="ＭＳ Ｐゴシック" pitchFamily="1" charset="-128"/>
                <a:cs typeface="+mn-cs"/>
              </a:rPr>
              <a:t>greatly increase </a:t>
            </a:r>
            <a:r>
              <a:rPr lang="en-US" sz="2400" dirty="0" smtClean="0">
                <a:solidFill>
                  <a:prstClr val="black"/>
                </a:solidFill>
                <a:ea typeface="ＭＳ Ｐゴシック" pitchFamily="1" charset="-128"/>
                <a:cs typeface="+mn-cs"/>
              </a:rPr>
              <a:t>your chances </a:t>
            </a:r>
            <a:br>
              <a:rPr lang="en-US" sz="2400" dirty="0" smtClean="0">
                <a:solidFill>
                  <a:prstClr val="black"/>
                </a:solidFill>
                <a:ea typeface="ＭＳ Ｐゴシック" pitchFamily="1" charset="-128"/>
                <a:cs typeface="+mn-cs"/>
              </a:rPr>
            </a:br>
            <a:r>
              <a:rPr lang="en-US" sz="2400" dirty="0" smtClean="0">
                <a:solidFill>
                  <a:prstClr val="black"/>
                </a:solidFill>
                <a:ea typeface="ＭＳ Ｐゴシック" pitchFamily="1" charset="-128"/>
                <a:cs typeface="+mn-cs"/>
              </a:rPr>
              <a:t>of answering each question correctly.</a:t>
            </a:r>
            <a:endParaRPr lang="en-US" sz="2400" dirty="0">
              <a:solidFill>
                <a:prstClr val="black"/>
              </a:solidFill>
              <a:ea typeface="ＭＳ Ｐゴシック" pitchFamily="1" charset="-128"/>
              <a:cs typeface="+mn-cs"/>
            </a:endParaRPr>
          </a:p>
        </p:txBody>
      </p:sp>
      <p:sp>
        <p:nvSpPr>
          <p:cNvPr id="8" name="Rectangle 7"/>
          <p:cNvSpPr/>
          <p:nvPr/>
        </p:nvSpPr>
        <p:spPr>
          <a:xfrm>
            <a:off x="674912" y="2322326"/>
            <a:ext cx="261263" cy="283035"/>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9" name="Picture 3"/>
          <p:cNvPicPr>
            <a:picLocks noChangeAspect="1" noChangeArrowheads="1"/>
          </p:cNvPicPr>
          <p:nvPr/>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10" name="Rectangle 9"/>
          <p:cNvSpPr/>
          <p:nvPr/>
        </p:nvSpPr>
        <p:spPr>
          <a:xfrm>
            <a:off x="674908" y="3574212"/>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3"/>
          <p:cNvPicPr>
            <a:picLocks noChangeAspect="1" noChangeArrowheads="1"/>
          </p:cNvPicPr>
          <p:nvPr/>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12" name="Rectangle 11"/>
          <p:cNvSpPr/>
          <p:nvPr/>
        </p:nvSpPr>
        <p:spPr>
          <a:xfrm>
            <a:off x="674908" y="4096740"/>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3"/>
          <p:cNvPicPr>
            <a:picLocks noChangeAspect="1" noChangeArrowheads="1"/>
          </p:cNvPicPr>
          <p:nvPr/>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143365" name="Picture 5"/>
          <p:cNvPicPr>
            <a:picLocks noChangeAspect="1" noChangeArrowheads="1"/>
          </p:cNvPicPr>
          <p:nvPr/>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
        <p:nvSpPr>
          <p:cNvPr id="14" name="Rectangle 13"/>
          <p:cNvSpPr/>
          <p:nvPr/>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Connector 14"/>
          <p:cNvCxnSpPr/>
          <p:nvPr/>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497739"/>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hf hdr="0" ftr="0" dt="0"/>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3191933" cy="52832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657600" y="1143000"/>
            <a:ext cx="5308600" cy="528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6934200" y="6428874"/>
            <a:ext cx="2133600" cy="365125"/>
          </a:xfrm>
        </p:spPr>
        <p:txBody>
          <a:bodyPr/>
          <a:lstStyle/>
          <a:p>
            <a:pPr>
              <a:defRPr/>
            </a:pPr>
            <a:fld id="{1CE172D2-22B5-4E99-8A8C-1DE6F730AAD4}"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pic>
        <p:nvPicPr>
          <p:cNvPr id="9"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0" name="Straight Connector 9"/>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119647"/>
      </p:ext>
    </p:extLst>
  </p:cSld>
  <p:clrMapOvr>
    <a:masterClrMapping/>
  </p:clrMapOvr>
  <p:timing>
    <p:tnLst>
      <p:par>
        <p:cTn id="1" dur="indefinite" restart="never" nodeType="tmRoot"/>
      </p:par>
    </p:tnLst>
  </p:timing>
  <p:hf hdr="0" ftr="0" dt="0"/>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2"/>
          </p:nvPr>
        </p:nvSpPr>
        <p:spPr>
          <a:xfrm>
            <a:off x="6934200" y="6428874"/>
            <a:ext cx="2133600" cy="365125"/>
          </a:xfrm>
        </p:spPr>
        <p:txBody>
          <a:bodyPr/>
          <a:lstStyle/>
          <a:p>
            <a:pPr>
              <a:defRPr/>
            </a:pPr>
            <a:fld id="{01B5099B-35F6-42B3-B753-F6DB45A1C224}"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pic>
        <p:nvPicPr>
          <p:cNvPr id="12"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3" name="Straight Connector 12"/>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690164"/>
      </p:ext>
    </p:extLst>
  </p:cSld>
  <p:clrMapOvr>
    <a:masterClrMapping/>
  </p:clrMapOvr>
  <p:timing>
    <p:tnLst>
      <p:par>
        <p:cTn id="1" dur="indefinite" restart="never" nodeType="tmRoot"/>
      </p:par>
    </p:tnLst>
  </p:timing>
  <p:hf hdr="0" ftr="0" dt="0"/>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fld id="{959361E4-B7AE-443E-9E80-EA503B0AE6BA}" type="datetimeFigureOut">
              <a:rPr lang="en-US" smtClean="0">
                <a:solidFill>
                  <a:prstClr val="black"/>
                </a:solidFill>
                <a:ea typeface="ＭＳ Ｐゴシック" pitchFamily="1" charset="-128"/>
                <a:cs typeface="+mn-cs"/>
              </a:rPr>
              <a:pPr>
                <a:defRPr/>
              </a:pPr>
              <a:t>8/5/2015</a:t>
            </a:fld>
            <a:endParaRPr lang="en-US">
              <a:solidFill>
                <a:prstClr val="black"/>
              </a:solidFill>
              <a:ea typeface="ＭＳ Ｐゴシック" pitchFamily="1" charset="-128"/>
              <a:cs typeface="+mn-cs"/>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a typeface="ＭＳ Ｐゴシック" pitchFamily="1" charset="-128"/>
              <a:cs typeface="+mn-cs"/>
            </a:endParaRPr>
          </a:p>
        </p:txBody>
      </p:sp>
      <p:sp>
        <p:nvSpPr>
          <p:cNvPr id="5" name="Slide Number Placeholder 4"/>
          <p:cNvSpPr>
            <a:spLocks noGrp="1"/>
          </p:cNvSpPr>
          <p:nvPr>
            <p:ph type="sldNum" sz="quarter" idx="12"/>
          </p:nvPr>
        </p:nvSpPr>
        <p:spPr/>
        <p:txBody>
          <a:bodyPr/>
          <a:lstStyle/>
          <a:p>
            <a:pPr>
              <a:defRPr/>
            </a:pPr>
            <a:fld id="{9F6EEF02-FC76-476A-BAD3-D0BF9DD22CDC}"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18357421"/>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tx2"/>
            </a:gs>
            <a:gs pos="97917">
              <a:schemeClr val="tx2"/>
            </a:gs>
            <a:gs pos="31000">
              <a:schemeClr val="tx2">
                <a:lumMod val="80000"/>
                <a:lumOff val="2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451225"/>
            <a:ext cx="7772400" cy="1362075"/>
          </a:xfrm>
        </p:spPr>
        <p:txBody>
          <a:bodyPr anchor="b" anchorCtr="0"/>
          <a:lstStyle>
            <a:lvl1pPr algn="l">
              <a:defRPr sz="4000" b="1" cap="small"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824413"/>
            <a:ext cx="7772400" cy="1500187"/>
          </a:xfrm>
        </p:spPr>
        <p:txBody>
          <a:bodyPr>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7136088B-58DD-45FA-8AD9-6E4FA1248924}" type="datetimeFigureOut">
              <a:rPr lang="en-US"/>
              <a:pPr>
                <a:defRPr/>
              </a:pPr>
              <a:t>8/5/2015</a:t>
            </a:fld>
            <a:endParaRPr lang="en-US"/>
          </a:p>
        </p:txBody>
      </p:sp>
      <p:sp>
        <p:nvSpPr>
          <p:cNvPr id="8" name="Footer Placeholder 7"/>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5607A9F8-C2AC-4C69-B21D-C2395895767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defRPr/>
            </a:pPr>
            <a:fld id="{4275E699-9200-47C6-A3E9-996E85007305}" type="datetimeFigureOut">
              <a:rPr lang="en-US" smtClean="0">
                <a:solidFill>
                  <a:prstClr val="black"/>
                </a:solidFill>
                <a:ea typeface="ＭＳ Ｐゴシック" pitchFamily="1" charset="-128"/>
                <a:cs typeface="+mn-cs"/>
              </a:rPr>
              <a:pPr>
                <a:defRPr/>
              </a:pPr>
              <a:t>8/5/2015</a:t>
            </a:fld>
            <a:endParaRPr lang="en-US">
              <a:solidFill>
                <a:prstClr val="black"/>
              </a:solidFill>
              <a:ea typeface="ＭＳ Ｐゴシック" pitchFamily="1" charset="-128"/>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a typeface="ＭＳ Ｐゴシック" pitchFamily="1" charset="-128"/>
              <a:cs typeface="+mn-cs"/>
            </a:endParaRPr>
          </a:p>
        </p:txBody>
      </p:sp>
      <p:sp>
        <p:nvSpPr>
          <p:cNvPr id="4" name="Slide Number Placeholder 3"/>
          <p:cNvSpPr>
            <a:spLocks noGrp="1"/>
          </p:cNvSpPr>
          <p:nvPr>
            <p:ph type="sldNum" sz="quarter" idx="12"/>
          </p:nvPr>
        </p:nvSpPr>
        <p:spPr/>
        <p:txBody>
          <a:bodyPr/>
          <a:lstStyle/>
          <a:p>
            <a:pPr>
              <a:defRPr/>
            </a:pPr>
            <a:fld id="{AE7AE3B1-8632-4804-99EC-F756DE64EB7D}"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699490201"/>
      </p:ext>
    </p:extLst>
  </p:cSld>
  <p:clrMapOvr>
    <a:masterClrMapping/>
  </p:clrMapOvr>
  <p:timing>
    <p:tnLst>
      <p:par>
        <p:cTn id="1" dur="indefinite" restart="never" nodeType="tmRoot"/>
      </p:par>
    </p:tnLst>
  </p:timing>
  <p:hf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8BC79D12-4BB8-4100-BE11-CAF11486FBED}" type="datetimeFigureOut">
              <a:rPr lang="en-US" smtClean="0">
                <a:solidFill>
                  <a:prstClr val="black"/>
                </a:solidFill>
                <a:ea typeface="ＭＳ Ｐゴシック" pitchFamily="1" charset="-128"/>
                <a:cs typeface="+mn-cs"/>
              </a:rPr>
              <a:pPr>
                <a:defRPr/>
              </a:pPr>
              <a:t>8/5/2015</a:t>
            </a:fld>
            <a:endParaRPr lang="en-US">
              <a:solidFill>
                <a:prstClr val="black"/>
              </a:solidFill>
              <a:ea typeface="ＭＳ Ｐゴシック" pitchFamily="1" charset="-128"/>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a typeface="ＭＳ Ｐゴシック" pitchFamily="1" charset="-128"/>
              <a:cs typeface="+mn-cs"/>
            </a:endParaRPr>
          </a:p>
        </p:txBody>
      </p:sp>
      <p:sp>
        <p:nvSpPr>
          <p:cNvPr id="7" name="Slide Number Placeholder 6"/>
          <p:cNvSpPr>
            <a:spLocks noGrp="1"/>
          </p:cNvSpPr>
          <p:nvPr>
            <p:ph type="sldNum" sz="quarter" idx="12"/>
          </p:nvPr>
        </p:nvSpPr>
        <p:spPr/>
        <p:txBody>
          <a:bodyPr/>
          <a:lstStyle/>
          <a:p>
            <a:pPr>
              <a:defRPr/>
            </a:pPr>
            <a:fld id="{D58ABED9-EFE5-440E-B1EB-4615FB890D73}"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059533518"/>
      </p:ext>
    </p:extLst>
  </p:cSld>
  <p:clrMapOvr>
    <a:masterClrMapping/>
  </p:clrMapOvr>
  <p:timing>
    <p:tnLst>
      <p:par>
        <p:cTn id="1" dur="indefinite" restart="never" nodeType="tmRoot"/>
      </p:par>
    </p:tnLst>
  </p:timing>
  <p:hf hdr="0" ftr="0" dt="0"/>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34AF8288-9708-4507-862D-2E409E9FE8DC}" type="datetimeFigureOut">
              <a:rPr lang="en-US" smtClean="0">
                <a:solidFill>
                  <a:prstClr val="black"/>
                </a:solidFill>
                <a:ea typeface="ＭＳ Ｐゴシック" pitchFamily="1" charset="-128"/>
                <a:cs typeface="+mn-cs"/>
              </a:rPr>
              <a:pPr>
                <a:defRPr/>
              </a:pPr>
              <a:t>8/5/2015</a:t>
            </a:fld>
            <a:endParaRPr lang="en-US">
              <a:solidFill>
                <a:prstClr val="black"/>
              </a:solidFill>
              <a:ea typeface="ＭＳ Ｐゴシック" pitchFamily="1" charset="-128"/>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a typeface="ＭＳ Ｐゴシック" pitchFamily="1" charset="-128"/>
              <a:cs typeface="+mn-cs"/>
            </a:endParaRPr>
          </a:p>
        </p:txBody>
      </p:sp>
      <p:sp>
        <p:nvSpPr>
          <p:cNvPr id="7" name="Slide Number Placeholder 6"/>
          <p:cNvSpPr>
            <a:spLocks noGrp="1"/>
          </p:cNvSpPr>
          <p:nvPr>
            <p:ph type="sldNum" sz="quarter" idx="12"/>
          </p:nvPr>
        </p:nvSpPr>
        <p:spPr/>
        <p:txBody>
          <a:bodyPr/>
          <a:lstStyle/>
          <a:p>
            <a:pPr>
              <a:defRPr/>
            </a:pPr>
            <a:fld id="{46627F91-6D03-4572-94DD-63E692A46571}"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699828515"/>
      </p:ext>
    </p:extLst>
  </p:cSld>
  <p:clrMapOvr>
    <a:masterClrMapping/>
  </p:clrMapOvr>
  <p:timing>
    <p:tnLst>
      <p:par>
        <p:cTn id="1" dur="indefinite" restart="never" nodeType="tmRoot"/>
      </p:par>
    </p:tnLst>
  </p:timing>
  <p:hf hdr="0" ftr="0" dt="0"/>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7B83E608-95EA-492B-B99A-91E93C075765}" type="datetimeFigureOut">
              <a:rPr lang="en-US" smtClean="0">
                <a:solidFill>
                  <a:prstClr val="black"/>
                </a:solidFill>
                <a:ea typeface="ＭＳ Ｐゴシック" pitchFamily="1" charset="-128"/>
                <a:cs typeface="+mn-cs"/>
              </a:rPr>
              <a:pPr>
                <a:defRPr/>
              </a:pPr>
              <a:t>8/5/2015</a:t>
            </a:fld>
            <a:endParaRPr lang="en-US">
              <a:solidFill>
                <a:prstClr val="black"/>
              </a:solidFill>
              <a:ea typeface="ＭＳ Ｐゴシック" pitchFamily="1" charset="-128"/>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a typeface="ＭＳ Ｐゴシック" pitchFamily="1" charset="-128"/>
              <a:cs typeface="+mn-cs"/>
            </a:endParaRPr>
          </a:p>
        </p:txBody>
      </p:sp>
      <p:sp>
        <p:nvSpPr>
          <p:cNvPr id="6" name="Slide Number Placeholder 5"/>
          <p:cNvSpPr>
            <a:spLocks noGrp="1"/>
          </p:cNvSpPr>
          <p:nvPr>
            <p:ph type="sldNum" sz="quarter" idx="12"/>
          </p:nvPr>
        </p:nvSpPr>
        <p:spPr/>
        <p:txBody>
          <a:bodyPr/>
          <a:lstStyle/>
          <a:p>
            <a:pPr>
              <a:defRPr/>
            </a:pPr>
            <a:fld id="{4C045630-43F1-4154-9645-2344E6984702}"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999894392"/>
      </p:ext>
    </p:extLst>
  </p:cSld>
  <p:clrMapOvr>
    <a:masterClrMapping/>
  </p:clrMapOvr>
  <p:timing>
    <p:tnLst>
      <p:par>
        <p:cTn id="1" dur="indefinite" restart="never" nodeType="tmRoot"/>
      </p:par>
    </p:tnLst>
  </p:timing>
  <p:hf hdr="0" ftr="0" dt="0"/>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07703BE1-CE63-4032-8500-20C883124356}" type="datetimeFigureOut">
              <a:rPr lang="en-US" smtClean="0">
                <a:solidFill>
                  <a:prstClr val="black"/>
                </a:solidFill>
                <a:ea typeface="ＭＳ Ｐゴシック" pitchFamily="1" charset="-128"/>
                <a:cs typeface="+mn-cs"/>
              </a:rPr>
              <a:pPr>
                <a:defRPr/>
              </a:pPr>
              <a:t>8/5/2015</a:t>
            </a:fld>
            <a:endParaRPr lang="en-US">
              <a:solidFill>
                <a:prstClr val="black"/>
              </a:solidFill>
              <a:ea typeface="ＭＳ Ｐゴシック" pitchFamily="1" charset="-128"/>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a typeface="ＭＳ Ｐゴシック" pitchFamily="1" charset="-128"/>
              <a:cs typeface="+mn-cs"/>
            </a:endParaRPr>
          </a:p>
        </p:txBody>
      </p:sp>
      <p:sp>
        <p:nvSpPr>
          <p:cNvPr id="6" name="Slide Number Placeholder 5"/>
          <p:cNvSpPr>
            <a:spLocks noGrp="1"/>
          </p:cNvSpPr>
          <p:nvPr>
            <p:ph type="sldNum" sz="quarter" idx="12"/>
          </p:nvPr>
        </p:nvSpPr>
        <p:spPr/>
        <p:txBody>
          <a:bodyPr/>
          <a:lstStyle/>
          <a:p>
            <a:pPr>
              <a:defRPr/>
            </a:pPr>
            <a:fld id="{65B595A5-B0A1-40EF-8D8B-4B400D353204}"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39000227"/>
      </p:ext>
    </p:extLst>
  </p:cSld>
  <p:clrMapOvr>
    <a:masterClrMapping/>
  </p:clrMapOvr>
  <p:timing>
    <p:tnLst>
      <p:par>
        <p:cTn id="1" dur="indefinite" restart="never" nodeType="tmRoot"/>
      </p:par>
    </p:tnLst>
  </p:timing>
  <p:hf hdr="0" ftr="0" dt="0"/>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5_Section Header">
    <p:bg>
      <p:bgRef idx="1003">
        <a:schemeClr val="bg1"/>
      </p:bgRef>
    </p:bg>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a:lvl1pPr>
            <a:extLst/>
          </a:lstStyle>
          <a:p>
            <a:pPr>
              <a:defRPr/>
            </a:pPr>
            <a:fld id="{AA3E8633-1D83-4A75-846E-B8458D3F39D9}" type="slidenum">
              <a:rPr lang="en-US" smtClean="0">
                <a:solidFill>
                  <a:prstClr val="white">
                    <a:lumMod val="65000"/>
                    <a:lumOff val="35000"/>
                  </a:prstClr>
                </a:solidFill>
              </a:rPr>
              <a:pPr>
                <a:defRPr/>
              </a:pPr>
              <a:t>‹#›</a:t>
            </a:fld>
            <a:endParaRPr lang="en-US">
              <a:solidFill>
                <a:prstClr val="white">
                  <a:lumMod val="65000"/>
                  <a:lumOff val="35000"/>
                </a:prstClr>
              </a:solidFill>
            </a:endParaRPr>
          </a:p>
        </p:txBody>
      </p:sp>
      <p:sp>
        <p:nvSpPr>
          <p:cNvPr id="12" name="Chevron 11"/>
          <p:cNvSpPr/>
          <p:nvPr userDrawn="1"/>
        </p:nvSpPr>
        <p:spPr>
          <a:xfrm>
            <a:off x="2609849" y="3005138"/>
            <a:ext cx="249501"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13" name="Chevron 12"/>
          <p:cNvSpPr/>
          <p:nvPr userDrawn="1"/>
        </p:nvSpPr>
        <p:spPr>
          <a:xfrm>
            <a:off x="2422525" y="3005138"/>
            <a:ext cx="25167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14" name="Text Placeholder 2"/>
          <p:cNvSpPr>
            <a:spLocks noGrp="1"/>
          </p:cNvSpPr>
          <p:nvPr>
            <p:ph type="body" idx="1"/>
          </p:nvPr>
        </p:nvSpPr>
        <p:spPr>
          <a:xfrm>
            <a:off x="2971800" y="2819400"/>
            <a:ext cx="6248400" cy="1454888"/>
          </a:xfrm>
        </p:spPr>
        <p:txBody>
          <a:bodyPr/>
          <a:lstStyle>
            <a:lvl1pPr marL="0" indent="0" algn="l">
              <a:buNone/>
              <a:defRPr sz="4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Tree>
    <p:extLst>
      <p:ext uri="{BB962C8B-B14F-4D97-AF65-F5344CB8AC3E}">
        <p14:creationId xmlns:p14="http://schemas.microsoft.com/office/powerpoint/2010/main" val="4024144084"/>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hf hdr="0" ftr="0" dt="0"/>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LHExamPrepTitlePage.png"/>
          <p:cNvPicPr>
            <a:picLocks noChangeAspect="1"/>
          </p:cNvPicPr>
          <p:nvPr/>
        </p:nvPicPr>
        <p:blipFill>
          <a:blip r:embed="rId2" cstate="print"/>
          <a:stretch>
            <a:fillRect/>
          </a:stretch>
        </p:blipFill>
        <p:spPr>
          <a:xfrm>
            <a:off x="2028" y="0"/>
            <a:ext cx="9139943" cy="6858000"/>
          </a:xfrm>
          <a:prstGeom prst="rect">
            <a:avLst/>
          </a:prstGeom>
        </p:spPr>
      </p:pic>
    </p:spTree>
    <p:extLst>
      <p:ext uri="{BB962C8B-B14F-4D97-AF65-F5344CB8AC3E}">
        <p14:creationId xmlns:p14="http://schemas.microsoft.com/office/powerpoint/2010/main" val="2874157925"/>
      </p:ext>
    </p:extLst>
  </p:cSld>
  <p:clrMapOvr>
    <a:masterClrMapping/>
  </p:clrMapOvr>
  <p:timing>
    <p:tnLst>
      <p:par>
        <p:cTn id="1" dur="indefinite" restart="never" nodeType="tmRoot"/>
      </p:par>
    </p:tnLst>
  </p:timing>
  <p:hf hdr="0" ftr="0" dt="0"/>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934200" y="6428874"/>
            <a:ext cx="2133600" cy="365125"/>
          </a:xfrm>
        </p:spPr>
        <p:txBody>
          <a:bodyPr/>
          <a:lstStyle>
            <a:lvl1pPr>
              <a:defRPr sz="1050">
                <a:solidFill>
                  <a:schemeClr val="tx1"/>
                </a:solidFill>
              </a:defRPr>
            </a:lvl1pPr>
          </a:lstStyle>
          <a:p>
            <a:pPr>
              <a:defRPr/>
            </a:pPr>
            <a:fld id="{7C88FEA3-E631-402B-8E13-6CAE7BC5BBAC}" type="slidenum">
              <a:rPr lang="en-US" smtClean="0">
                <a:solidFill>
                  <a:prstClr val="black"/>
                </a:solidFill>
              </a:rPr>
              <a:pPr>
                <a:defRPr/>
              </a:pPr>
              <a:t>‹#›</a:t>
            </a:fld>
            <a:endParaRPr lang="en-US" dirty="0">
              <a:solidFill>
                <a:prstClr val="black"/>
              </a:solidFill>
            </a:endParaRPr>
          </a:p>
        </p:txBody>
      </p:sp>
      <p:pic>
        <p:nvPicPr>
          <p:cNvPr id="7"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580426"/>
      </p:ext>
    </p:extLst>
  </p:cSld>
  <p:clrMapOvr>
    <a:masterClrMapping/>
  </p:clrMapOvr>
  <p:transition>
    <p:fade/>
  </p:transition>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915400" cy="2405743"/>
          </a:xfrm>
        </p:spPr>
        <p:txBody>
          <a:bodyPr tIns="182880" anchor="t">
            <a:normAutofit/>
          </a:bodyPr>
          <a:lstStyle>
            <a:lvl1pPr marL="640080" indent="-640080">
              <a:buClr>
                <a:schemeClr val="tx2"/>
              </a:buClr>
              <a:buFont typeface="+mj-lt"/>
              <a:buAutoNum type="arabicPeriod"/>
              <a:defRPr sz="3200"/>
            </a:lvl1pPr>
          </a:lstStyle>
          <a:p>
            <a:r>
              <a:rPr lang="en-US" smtClean="0"/>
              <a:t>Click to edit Master title style</a:t>
            </a:r>
            <a:endParaRPr lang="en-US" dirty="0"/>
          </a:p>
        </p:txBody>
      </p:sp>
      <p:sp>
        <p:nvSpPr>
          <p:cNvPr id="3" name="Content Placeholder 2"/>
          <p:cNvSpPr>
            <a:spLocks noGrp="1"/>
          </p:cNvSpPr>
          <p:nvPr>
            <p:ph idx="1"/>
          </p:nvPr>
        </p:nvSpPr>
        <p:spPr>
          <a:xfrm>
            <a:off x="1001486" y="2427514"/>
            <a:ext cx="8142513" cy="4049486"/>
          </a:xfrm>
        </p:spPr>
        <p:txBody>
          <a:bodyPr/>
          <a:lstStyle>
            <a:lvl1pPr marL="514350" indent="-514350">
              <a:buClr>
                <a:schemeClr val="accent2">
                  <a:lumMod val="75000"/>
                </a:schemeClr>
              </a:buClr>
              <a:buFont typeface="+mj-lt"/>
              <a:buAutoNum type="alphaUcPeriod"/>
              <a:defRPr i="1"/>
            </a:lvl1pPr>
            <a:lvl2pPr marL="971550" indent="-514350">
              <a:buFont typeface="+mj-lt"/>
              <a:buAutoNum type="alphaLcParenR"/>
              <a:defRPr/>
            </a:lvl2pPr>
            <a:lvl3pPr marL="1371600" indent="-457200">
              <a:buFont typeface="+mj-lt"/>
              <a:buAutoNum type="alphaLcParenR"/>
              <a:defRPr/>
            </a:lvl3pPr>
            <a:lvl4pPr marL="1828800" indent="-457200">
              <a:buFont typeface="+mj-lt"/>
              <a:buAutoNum type="alphaLcParenR"/>
              <a:defRPr/>
            </a:lvl4pPr>
            <a:lvl5pPr marL="2286000" indent="-457200">
              <a:buFont typeface="+mj-lt"/>
              <a:buAutoNum type="alphaLcParenR"/>
              <a:defRPr/>
            </a:lvl5pPr>
          </a:lstStyle>
          <a:p>
            <a:pPr lvl="0"/>
            <a:r>
              <a:rPr lang="en-US" smtClean="0"/>
              <a:t>Click to edit Master text styles</a:t>
            </a:r>
          </a:p>
        </p:txBody>
      </p:sp>
      <p:sp>
        <p:nvSpPr>
          <p:cNvPr id="6" name="Slide Number Placeholder 5"/>
          <p:cNvSpPr>
            <a:spLocks noGrp="1"/>
          </p:cNvSpPr>
          <p:nvPr>
            <p:ph type="sldNum" sz="quarter" idx="12"/>
          </p:nvPr>
        </p:nvSpPr>
        <p:spPr>
          <a:xfrm>
            <a:off x="6934200" y="6428874"/>
            <a:ext cx="2133600" cy="365125"/>
          </a:xfrm>
        </p:spPr>
        <p:txBody>
          <a:bodyPr/>
          <a:lstStyle/>
          <a:p>
            <a:pPr>
              <a:defRPr/>
            </a:pPr>
            <a:fld id="{1E2EF6D1-2A2F-4349-8FF3-68B36AC036F0}"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pic>
        <p:nvPicPr>
          <p:cNvPr id="7"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184718"/>
      </p:ext>
    </p:extLst>
  </p:cSld>
  <p:clrMapOvr>
    <a:masterClrMapping/>
  </p:clrMapOvr>
  <p:timing>
    <p:tnLst>
      <p:par>
        <p:cTn id="1" dur="indefinite" restart="never" nodeType="tmRoot"/>
      </p:par>
    </p:tnLst>
  </p:timing>
  <p:hf hdr="0" ftr="0" dt="0"/>
</p:sldLayout>
</file>

<file path=ppt/slideLayouts/slideLayout209.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145" y="3027278"/>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45957" y="1527091"/>
            <a:ext cx="7684587"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3074" name="Picture 2"/>
          <p:cNvPicPr>
            <a:picLocks noChangeAspect="1" noChangeArrowheads="1"/>
          </p:cNvPicPr>
          <p:nvPr/>
        </p:nvPicPr>
        <p:blipFill>
          <a:blip r:embed="rId2" cstate="print"/>
          <a:srcRect/>
          <a:stretch>
            <a:fillRect/>
          </a:stretch>
        </p:blipFill>
        <p:spPr bwMode="auto">
          <a:xfrm>
            <a:off x="439321" y="6525780"/>
            <a:ext cx="1874520" cy="187992"/>
          </a:xfrm>
          <a:prstGeom prst="rect">
            <a:avLst/>
          </a:prstGeom>
          <a:noFill/>
          <a:ln w="9525">
            <a:noFill/>
            <a:miter lim="800000"/>
            <a:headEnd/>
            <a:tailEnd/>
          </a:ln>
          <a:effectLst/>
        </p:spPr>
      </p:pic>
      <p:sp>
        <p:nvSpPr>
          <p:cNvPr id="5" name="Rectangle 4"/>
          <p:cNvSpPr/>
          <p:nvPr/>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p:nvPr/>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079745"/>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4519D968-5A9E-4A2E-B2F6-4DF5788B81B4}" type="datetimeFigureOut">
              <a:rPr lang="en-US"/>
              <a:pPr>
                <a:defRPr/>
              </a:pPr>
              <a:t>8/5/2015</a:t>
            </a:fld>
            <a:endParaRPr lang="en-US"/>
          </a:p>
        </p:txBody>
      </p:sp>
      <p:sp>
        <p:nvSpPr>
          <p:cNvPr id="4" name="Footer Placeholder 3"/>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9743129F-1DF5-48C4-BDF0-803E56372E4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1_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31" y="490908"/>
            <a:ext cx="7772400" cy="837149"/>
          </a:xfrm>
        </p:spPr>
        <p:txBody>
          <a:bodyPr anchor="t"/>
          <a:lstStyle>
            <a:lvl1pPr algn="l">
              <a:defRPr sz="4000" b="1" cap="all">
                <a:solidFill>
                  <a:schemeClr val="tx2">
                    <a:lumMod val="10000"/>
                    <a:lumOff val="90000"/>
                  </a:schemeClr>
                </a:solidFill>
              </a:defRPr>
            </a:lvl1pPr>
          </a:lstStyle>
          <a:p>
            <a:r>
              <a:rPr lang="en-US" dirty="0" smtClean="0"/>
              <a:t>Test Questions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6" name="Straight Connector 5"/>
          <p:cNvCxnSpPr/>
          <p:nvPr/>
        </p:nvCxnSpPr>
        <p:spPr>
          <a:xfrm>
            <a:off x="0" y="6614797"/>
            <a:ext cx="9144000"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6943" y="1360705"/>
            <a:ext cx="7805057" cy="4770537"/>
          </a:xfrm>
          <a:prstGeom prst="rect">
            <a:avLst/>
          </a:prstGeom>
          <a:noFill/>
        </p:spPr>
        <p:txBody>
          <a:bodyPr wrap="square" rtlCol="0">
            <a:spAutoFit/>
          </a:bodyPr>
          <a:lstStyle/>
          <a:p>
            <a:pPr>
              <a:spcBef>
                <a:spcPts val="0"/>
              </a:spcBef>
            </a:pPr>
            <a:r>
              <a:rPr lang="en-US" sz="2400" dirty="0" smtClean="0">
                <a:solidFill>
                  <a:prstClr val="black"/>
                </a:solidFill>
                <a:ea typeface="ＭＳ Ｐゴシック" pitchFamily="1" charset="-128"/>
                <a:cs typeface="+mn-cs"/>
              </a:rPr>
              <a:t>The following questions are designed to enhance your </a:t>
            </a:r>
            <a:r>
              <a:rPr lang="en-US" sz="2400" b="1" dirty="0" smtClean="0">
                <a:solidFill>
                  <a:srgbClr val="FFFF66"/>
                </a:solidFill>
                <a:ea typeface="ＭＳ Ｐゴシック" pitchFamily="1" charset="-128"/>
                <a:cs typeface="+mn-cs"/>
              </a:rPr>
              <a:t>test taking </a:t>
            </a:r>
            <a:r>
              <a:rPr lang="en-US" sz="2400" dirty="0" smtClean="0">
                <a:solidFill>
                  <a:prstClr val="black"/>
                </a:solidFill>
                <a:ea typeface="ＭＳ Ｐゴシック" pitchFamily="1" charset="-128"/>
                <a:cs typeface="+mn-cs"/>
              </a:rPr>
              <a:t>skills.</a:t>
            </a:r>
          </a:p>
          <a:p>
            <a:pPr marL="548640">
              <a:spcBef>
                <a:spcPts val="1200"/>
              </a:spcBef>
              <a:buFont typeface="Wingdings" pitchFamily="2" charset="2"/>
              <a:buNone/>
            </a:pPr>
            <a:r>
              <a:rPr lang="en-US" sz="2400" dirty="0" smtClean="0">
                <a:solidFill>
                  <a:prstClr val="black"/>
                </a:solidFill>
                <a:ea typeface="ＭＳ Ｐゴシック" pitchFamily="1" charset="-128"/>
                <a:cs typeface="+mn-cs"/>
              </a:rPr>
              <a:t>Read each question (2 times or more) ask yourself “Am I looking for an answer that is true or false?”</a:t>
            </a:r>
          </a:p>
          <a:p>
            <a:pPr marL="548640">
              <a:spcBef>
                <a:spcPts val="1200"/>
              </a:spcBef>
              <a:buFont typeface="Wingdings" pitchFamily="2" charset="2"/>
              <a:buNone/>
            </a:pPr>
            <a:r>
              <a:rPr lang="en-US" sz="2400" dirty="0" smtClean="0">
                <a:solidFill>
                  <a:prstClr val="black"/>
                </a:solidFill>
                <a:ea typeface="ＭＳ Ｐゴシック" pitchFamily="1" charset="-128"/>
                <a:cs typeface="+mn-cs"/>
              </a:rPr>
              <a:t>Is A True, False, or Don’t Know?</a:t>
            </a:r>
          </a:p>
          <a:p>
            <a:pPr marL="548640">
              <a:spcBef>
                <a:spcPts val="1200"/>
              </a:spcBef>
              <a:buFont typeface="Wingdings" pitchFamily="2" charset="2"/>
              <a:buNone/>
            </a:pPr>
            <a:r>
              <a:rPr lang="en-US" sz="2400" dirty="0" smtClean="0">
                <a:solidFill>
                  <a:prstClr val="black"/>
                </a:solidFill>
                <a:ea typeface="ＭＳ Ｐゴシック" pitchFamily="1" charset="-128"/>
                <a:cs typeface="+mn-cs"/>
              </a:rPr>
              <a:t>Is B True, False, or Don’t Know, etc.?</a:t>
            </a:r>
          </a:p>
          <a:p>
            <a:pPr>
              <a:spcBef>
                <a:spcPts val="1200"/>
              </a:spcBef>
            </a:pPr>
            <a:r>
              <a:rPr lang="en-US" sz="2400" dirty="0" smtClean="0">
                <a:solidFill>
                  <a:prstClr val="black"/>
                </a:solidFill>
                <a:ea typeface="ＭＳ Ｐゴシック" pitchFamily="1" charset="-128"/>
                <a:cs typeface="+mn-cs"/>
              </a:rPr>
              <a:t>Through the process of elimination, </a:t>
            </a:r>
            <a:br>
              <a:rPr lang="en-US" sz="2400" dirty="0" smtClean="0">
                <a:solidFill>
                  <a:prstClr val="black"/>
                </a:solidFill>
                <a:ea typeface="ＭＳ Ｐゴシック" pitchFamily="1" charset="-128"/>
                <a:cs typeface="+mn-cs"/>
              </a:rPr>
            </a:br>
            <a:r>
              <a:rPr lang="en-US" sz="2400" dirty="0" smtClean="0">
                <a:solidFill>
                  <a:prstClr val="black"/>
                </a:solidFill>
                <a:ea typeface="ＭＳ Ｐゴシック" pitchFamily="1" charset="-128"/>
                <a:cs typeface="+mn-cs"/>
              </a:rPr>
              <a:t>reducing the selection of answers, </a:t>
            </a:r>
            <a:br>
              <a:rPr lang="en-US" sz="2400" dirty="0" smtClean="0">
                <a:solidFill>
                  <a:prstClr val="black"/>
                </a:solidFill>
                <a:ea typeface="ＭＳ Ｐゴシック" pitchFamily="1" charset="-128"/>
                <a:cs typeface="+mn-cs"/>
              </a:rPr>
            </a:br>
            <a:r>
              <a:rPr lang="en-US" sz="2400" dirty="0" smtClean="0">
                <a:solidFill>
                  <a:prstClr val="black"/>
                </a:solidFill>
                <a:ea typeface="ＭＳ Ｐゴシック" pitchFamily="1" charset="-128"/>
                <a:cs typeface="+mn-cs"/>
              </a:rPr>
              <a:t>will </a:t>
            </a:r>
            <a:r>
              <a:rPr lang="en-US" sz="2400" b="1" dirty="0" smtClean="0">
                <a:solidFill>
                  <a:srgbClr val="FFFF66"/>
                </a:solidFill>
                <a:ea typeface="ＭＳ Ｐゴシック" pitchFamily="1" charset="-128"/>
                <a:cs typeface="+mn-cs"/>
              </a:rPr>
              <a:t>greatly increase </a:t>
            </a:r>
            <a:r>
              <a:rPr lang="en-US" sz="2400" dirty="0" smtClean="0">
                <a:solidFill>
                  <a:prstClr val="black"/>
                </a:solidFill>
                <a:ea typeface="ＭＳ Ｐゴシック" pitchFamily="1" charset="-128"/>
                <a:cs typeface="+mn-cs"/>
              </a:rPr>
              <a:t>your chances </a:t>
            </a:r>
            <a:br>
              <a:rPr lang="en-US" sz="2400" dirty="0" smtClean="0">
                <a:solidFill>
                  <a:prstClr val="black"/>
                </a:solidFill>
                <a:ea typeface="ＭＳ Ｐゴシック" pitchFamily="1" charset="-128"/>
                <a:cs typeface="+mn-cs"/>
              </a:rPr>
            </a:br>
            <a:r>
              <a:rPr lang="en-US" sz="2400" dirty="0" smtClean="0">
                <a:solidFill>
                  <a:prstClr val="black"/>
                </a:solidFill>
                <a:ea typeface="ＭＳ Ｐゴシック" pitchFamily="1" charset="-128"/>
                <a:cs typeface="+mn-cs"/>
              </a:rPr>
              <a:t>of answering each question correctly.</a:t>
            </a:r>
            <a:endParaRPr lang="en-US" sz="2400" dirty="0">
              <a:solidFill>
                <a:prstClr val="black"/>
              </a:solidFill>
              <a:ea typeface="ＭＳ Ｐゴシック" pitchFamily="1" charset="-128"/>
              <a:cs typeface="+mn-cs"/>
            </a:endParaRPr>
          </a:p>
        </p:txBody>
      </p:sp>
      <p:sp>
        <p:nvSpPr>
          <p:cNvPr id="8" name="Rectangle 7"/>
          <p:cNvSpPr/>
          <p:nvPr/>
        </p:nvSpPr>
        <p:spPr>
          <a:xfrm>
            <a:off x="674912" y="2322326"/>
            <a:ext cx="261263" cy="283035"/>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pic>
        <p:nvPicPr>
          <p:cNvPr id="9" name="Picture 3"/>
          <p:cNvPicPr>
            <a:picLocks noChangeAspect="1" noChangeArrowheads="1"/>
          </p:cNvPicPr>
          <p:nvPr/>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10" name="Rectangle 9"/>
          <p:cNvSpPr/>
          <p:nvPr/>
        </p:nvSpPr>
        <p:spPr>
          <a:xfrm>
            <a:off x="674908" y="3574212"/>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3"/>
          <p:cNvPicPr>
            <a:picLocks noChangeAspect="1" noChangeArrowheads="1"/>
          </p:cNvPicPr>
          <p:nvPr/>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12" name="Rectangle 11"/>
          <p:cNvSpPr/>
          <p:nvPr/>
        </p:nvSpPr>
        <p:spPr>
          <a:xfrm>
            <a:off x="674908" y="4096740"/>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3"/>
          <p:cNvPicPr>
            <a:picLocks noChangeAspect="1" noChangeArrowheads="1"/>
          </p:cNvPicPr>
          <p:nvPr/>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143365" name="Picture 5"/>
          <p:cNvPicPr>
            <a:picLocks noChangeAspect="1" noChangeArrowheads="1"/>
          </p:cNvPicPr>
          <p:nvPr/>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
        <p:nvSpPr>
          <p:cNvPr id="14" name="Rectangle 13"/>
          <p:cNvSpPr/>
          <p:nvPr/>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Connector 14"/>
          <p:cNvCxnSpPr/>
          <p:nvPr/>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52090"/>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hf hdr="0" ftr="0" dt="0"/>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3191933" cy="52832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657600" y="1143000"/>
            <a:ext cx="5308600" cy="528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6934200" y="6428874"/>
            <a:ext cx="2133600" cy="365125"/>
          </a:xfrm>
        </p:spPr>
        <p:txBody>
          <a:bodyPr/>
          <a:lstStyle/>
          <a:p>
            <a:pPr>
              <a:defRPr/>
            </a:pPr>
            <a:fld id="{1CE172D2-22B5-4E99-8A8C-1DE6F730AAD4}"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pic>
        <p:nvPicPr>
          <p:cNvPr id="9"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0" name="Straight Connector 9"/>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981728"/>
      </p:ext>
    </p:extLst>
  </p:cSld>
  <p:clrMapOvr>
    <a:masterClrMapping/>
  </p:clrMapOvr>
  <p:timing>
    <p:tnLst>
      <p:par>
        <p:cTn id="1" dur="indefinite" restart="never" nodeType="tmRoot"/>
      </p:par>
    </p:tnLst>
  </p:timing>
  <p:hf hdr="0" ftr="0" dt="0"/>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2"/>
          </p:nvPr>
        </p:nvSpPr>
        <p:spPr>
          <a:xfrm>
            <a:off x="6934200" y="6428874"/>
            <a:ext cx="2133600" cy="365125"/>
          </a:xfrm>
        </p:spPr>
        <p:txBody>
          <a:bodyPr/>
          <a:lstStyle/>
          <a:p>
            <a:pPr>
              <a:defRPr/>
            </a:pPr>
            <a:fld id="{01B5099B-35F6-42B3-B753-F6DB45A1C224}"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pic>
        <p:nvPicPr>
          <p:cNvPr id="12"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3" name="Straight Connector 12"/>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447538"/>
      </p:ext>
    </p:extLst>
  </p:cSld>
  <p:clrMapOvr>
    <a:masterClrMapping/>
  </p:clrMapOvr>
  <p:timing>
    <p:tnLst>
      <p:par>
        <p:cTn id="1" dur="indefinite" restart="never" nodeType="tmRoot"/>
      </p:par>
    </p:tnLst>
  </p:timing>
  <p:hf hdr="0" ftr="0" dt="0"/>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fld id="{959361E4-B7AE-443E-9E80-EA503B0AE6BA}" type="datetimeFigureOut">
              <a:rPr lang="en-US" smtClean="0">
                <a:solidFill>
                  <a:prstClr val="black"/>
                </a:solidFill>
                <a:ea typeface="ＭＳ Ｐゴシック" pitchFamily="1" charset="-128"/>
                <a:cs typeface="+mn-cs"/>
              </a:rPr>
              <a:pPr>
                <a:defRPr/>
              </a:pPr>
              <a:t>8/5/2015</a:t>
            </a:fld>
            <a:endParaRPr lang="en-US">
              <a:solidFill>
                <a:prstClr val="black"/>
              </a:solidFill>
              <a:ea typeface="ＭＳ Ｐゴシック" pitchFamily="1" charset="-128"/>
              <a:cs typeface="+mn-cs"/>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a typeface="ＭＳ Ｐゴシック" pitchFamily="1" charset="-128"/>
              <a:cs typeface="+mn-cs"/>
            </a:endParaRPr>
          </a:p>
        </p:txBody>
      </p:sp>
      <p:sp>
        <p:nvSpPr>
          <p:cNvPr id="5" name="Slide Number Placeholder 4"/>
          <p:cNvSpPr>
            <a:spLocks noGrp="1"/>
          </p:cNvSpPr>
          <p:nvPr>
            <p:ph type="sldNum" sz="quarter" idx="12"/>
          </p:nvPr>
        </p:nvSpPr>
        <p:spPr/>
        <p:txBody>
          <a:bodyPr/>
          <a:lstStyle/>
          <a:p>
            <a:pPr>
              <a:defRPr/>
            </a:pPr>
            <a:fld id="{9F6EEF02-FC76-476A-BAD3-D0BF9DD22CDC}"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68820343"/>
      </p:ext>
    </p:extLst>
  </p:cSld>
  <p:clrMapOvr>
    <a:masterClrMapping/>
  </p:clrMapOvr>
  <p:timing>
    <p:tnLst>
      <p:par>
        <p:cTn id="1" dur="indefinite" restart="never" nodeType="tmRoot"/>
      </p:par>
    </p:tnLst>
  </p:timing>
  <p:hf hdr="0" ftr="0" dt="0"/>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defRPr/>
            </a:pPr>
            <a:fld id="{4275E699-9200-47C6-A3E9-996E85007305}" type="datetimeFigureOut">
              <a:rPr lang="en-US" smtClean="0">
                <a:solidFill>
                  <a:prstClr val="black"/>
                </a:solidFill>
                <a:ea typeface="ＭＳ Ｐゴシック" pitchFamily="1" charset="-128"/>
                <a:cs typeface="+mn-cs"/>
              </a:rPr>
              <a:pPr>
                <a:defRPr/>
              </a:pPr>
              <a:t>8/5/2015</a:t>
            </a:fld>
            <a:endParaRPr lang="en-US">
              <a:solidFill>
                <a:prstClr val="black"/>
              </a:solidFill>
              <a:ea typeface="ＭＳ Ｐゴシック" pitchFamily="1" charset="-128"/>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a typeface="ＭＳ Ｐゴシック" pitchFamily="1" charset="-128"/>
              <a:cs typeface="+mn-cs"/>
            </a:endParaRPr>
          </a:p>
        </p:txBody>
      </p:sp>
      <p:sp>
        <p:nvSpPr>
          <p:cNvPr id="4" name="Slide Number Placeholder 3"/>
          <p:cNvSpPr>
            <a:spLocks noGrp="1"/>
          </p:cNvSpPr>
          <p:nvPr>
            <p:ph type="sldNum" sz="quarter" idx="12"/>
          </p:nvPr>
        </p:nvSpPr>
        <p:spPr/>
        <p:txBody>
          <a:bodyPr/>
          <a:lstStyle/>
          <a:p>
            <a:pPr>
              <a:defRPr/>
            </a:pPr>
            <a:fld id="{AE7AE3B1-8632-4804-99EC-F756DE64EB7D}"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01424088"/>
      </p:ext>
    </p:extLst>
  </p:cSld>
  <p:clrMapOvr>
    <a:masterClrMapping/>
  </p:clrMapOvr>
  <p:timing>
    <p:tnLst>
      <p:par>
        <p:cTn id="1" dur="indefinite" restart="never" nodeType="tmRoot"/>
      </p:par>
    </p:tnLst>
  </p:timing>
  <p:hf hdr="0" ftr="0" dt="0"/>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8BC79D12-4BB8-4100-BE11-CAF11486FBED}" type="datetimeFigureOut">
              <a:rPr lang="en-US" smtClean="0">
                <a:solidFill>
                  <a:prstClr val="black"/>
                </a:solidFill>
                <a:ea typeface="ＭＳ Ｐゴシック" pitchFamily="1" charset="-128"/>
                <a:cs typeface="+mn-cs"/>
              </a:rPr>
              <a:pPr>
                <a:defRPr/>
              </a:pPr>
              <a:t>8/5/2015</a:t>
            </a:fld>
            <a:endParaRPr lang="en-US">
              <a:solidFill>
                <a:prstClr val="black"/>
              </a:solidFill>
              <a:ea typeface="ＭＳ Ｐゴシック" pitchFamily="1" charset="-128"/>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a typeface="ＭＳ Ｐゴシック" pitchFamily="1" charset="-128"/>
              <a:cs typeface="+mn-cs"/>
            </a:endParaRPr>
          </a:p>
        </p:txBody>
      </p:sp>
      <p:sp>
        <p:nvSpPr>
          <p:cNvPr id="7" name="Slide Number Placeholder 6"/>
          <p:cNvSpPr>
            <a:spLocks noGrp="1"/>
          </p:cNvSpPr>
          <p:nvPr>
            <p:ph type="sldNum" sz="quarter" idx="12"/>
          </p:nvPr>
        </p:nvSpPr>
        <p:spPr/>
        <p:txBody>
          <a:bodyPr/>
          <a:lstStyle/>
          <a:p>
            <a:pPr>
              <a:defRPr/>
            </a:pPr>
            <a:fld id="{D58ABED9-EFE5-440E-B1EB-4615FB890D73}"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654371234"/>
      </p:ext>
    </p:extLst>
  </p:cSld>
  <p:clrMapOvr>
    <a:masterClrMapping/>
  </p:clrMapOvr>
  <p:timing>
    <p:tnLst>
      <p:par>
        <p:cTn id="1" dur="indefinite" restart="never" nodeType="tmRoot"/>
      </p:par>
    </p:tnLst>
  </p:timing>
  <p:hf hdr="0" ftr="0" dt="0"/>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34AF8288-9708-4507-862D-2E409E9FE8DC}" type="datetimeFigureOut">
              <a:rPr lang="en-US" smtClean="0">
                <a:solidFill>
                  <a:prstClr val="black"/>
                </a:solidFill>
                <a:ea typeface="ＭＳ Ｐゴシック" pitchFamily="1" charset="-128"/>
                <a:cs typeface="+mn-cs"/>
              </a:rPr>
              <a:pPr>
                <a:defRPr/>
              </a:pPr>
              <a:t>8/5/2015</a:t>
            </a:fld>
            <a:endParaRPr lang="en-US">
              <a:solidFill>
                <a:prstClr val="black"/>
              </a:solidFill>
              <a:ea typeface="ＭＳ Ｐゴシック" pitchFamily="1" charset="-128"/>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a typeface="ＭＳ Ｐゴシック" pitchFamily="1" charset="-128"/>
              <a:cs typeface="+mn-cs"/>
            </a:endParaRPr>
          </a:p>
        </p:txBody>
      </p:sp>
      <p:sp>
        <p:nvSpPr>
          <p:cNvPr id="7" name="Slide Number Placeholder 6"/>
          <p:cNvSpPr>
            <a:spLocks noGrp="1"/>
          </p:cNvSpPr>
          <p:nvPr>
            <p:ph type="sldNum" sz="quarter" idx="12"/>
          </p:nvPr>
        </p:nvSpPr>
        <p:spPr/>
        <p:txBody>
          <a:bodyPr/>
          <a:lstStyle/>
          <a:p>
            <a:pPr>
              <a:defRPr/>
            </a:pPr>
            <a:fld id="{46627F91-6D03-4572-94DD-63E692A46571}"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914557668"/>
      </p:ext>
    </p:extLst>
  </p:cSld>
  <p:clrMapOvr>
    <a:masterClrMapping/>
  </p:clrMapOvr>
  <p:timing>
    <p:tnLst>
      <p:par>
        <p:cTn id="1" dur="indefinite" restart="never" nodeType="tmRoot"/>
      </p:par>
    </p:tnLst>
  </p:timing>
  <p:hf hdr="0" ftr="0" dt="0"/>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7B83E608-95EA-492B-B99A-91E93C075765}" type="datetimeFigureOut">
              <a:rPr lang="en-US" smtClean="0">
                <a:solidFill>
                  <a:prstClr val="black"/>
                </a:solidFill>
                <a:ea typeface="ＭＳ Ｐゴシック" pitchFamily="1" charset="-128"/>
                <a:cs typeface="+mn-cs"/>
              </a:rPr>
              <a:pPr>
                <a:defRPr/>
              </a:pPr>
              <a:t>8/5/2015</a:t>
            </a:fld>
            <a:endParaRPr lang="en-US">
              <a:solidFill>
                <a:prstClr val="black"/>
              </a:solidFill>
              <a:ea typeface="ＭＳ Ｐゴシック" pitchFamily="1" charset="-128"/>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a typeface="ＭＳ Ｐゴシック" pitchFamily="1" charset="-128"/>
              <a:cs typeface="+mn-cs"/>
            </a:endParaRPr>
          </a:p>
        </p:txBody>
      </p:sp>
      <p:sp>
        <p:nvSpPr>
          <p:cNvPr id="6" name="Slide Number Placeholder 5"/>
          <p:cNvSpPr>
            <a:spLocks noGrp="1"/>
          </p:cNvSpPr>
          <p:nvPr>
            <p:ph type="sldNum" sz="quarter" idx="12"/>
          </p:nvPr>
        </p:nvSpPr>
        <p:spPr/>
        <p:txBody>
          <a:bodyPr/>
          <a:lstStyle/>
          <a:p>
            <a:pPr>
              <a:defRPr/>
            </a:pPr>
            <a:fld id="{4C045630-43F1-4154-9645-2344E6984702}"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370737037"/>
      </p:ext>
    </p:extLst>
  </p:cSld>
  <p:clrMapOvr>
    <a:masterClrMapping/>
  </p:clrMapOvr>
  <p:timing>
    <p:tnLst>
      <p:par>
        <p:cTn id="1" dur="indefinite" restart="never" nodeType="tmRoot"/>
      </p:par>
    </p:tnLst>
  </p:timing>
  <p:hf hdr="0" ftr="0" dt="0"/>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07703BE1-CE63-4032-8500-20C883124356}" type="datetimeFigureOut">
              <a:rPr lang="en-US" smtClean="0">
                <a:solidFill>
                  <a:prstClr val="black"/>
                </a:solidFill>
                <a:ea typeface="ＭＳ Ｐゴシック" pitchFamily="1" charset="-128"/>
                <a:cs typeface="+mn-cs"/>
              </a:rPr>
              <a:pPr>
                <a:defRPr/>
              </a:pPr>
              <a:t>8/5/2015</a:t>
            </a:fld>
            <a:endParaRPr lang="en-US">
              <a:solidFill>
                <a:prstClr val="black"/>
              </a:solidFill>
              <a:ea typeface="ＭＳ Ｐゴシック" pitchFamily="1" charset="-128"/>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a typeface="ＭＳ Ｐゴシック" pitchFamily="1" charset="-128"/>
              <a:cs typeface="+mn-cs"/>
            </a:endParaRPr>
          </a:p>
        </p:txBody>
      </p:sp>
      <p:sp>
        <p:nvSpPr>
          <p:cNvPr id="6" name="Slide Number Placeholder 5"/>
          <p:cNvSpPr>
            <a:spLocks noGrp="1"/>
          </p:cNvSpPr>
          <p:nvPr>
            <p:ph type="sldNum" sz="quarter" idx="12"/>
          </p:nvPr>
        </p:nvSpPr>
        <p:spPr/>
        <p:txBody>
          <a:bodyPr/>
          <a:lstStyle/>
          <a:p>
            <a:pPr>
              <a:defRPr/>
            </a:pPr>
            <a:fld id="{65B595A5-B0A1-40EF-8D8B-4B400D353204}"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328437182"/>
      </p:ext>
    </p:extLst>
  </p:cSld>
  <p:clrMapOvr>
    <a:masterClrMapping/>
  </p:clrMapOvr>
  <p:timing>
    <p:tnLst>
      <p:par>
        <p:cTn id="1" dur="indefinite" restart="never" nodeType="tmRoot"/>
      </p:par>
    </p:tnLst>
  </p:timing>
  <p:hf hdr="0" ftr="0" dt="0"/>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5_Section Header">
    <p:bg>
      <p:bgRef idx="1003">
        <a:schemeClr val="bg1"/>
      </p:bgRef>
    </p:bg>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a:lvl1pPr>
            <a:extLst/>
          </a:lstStyle>
          <a:p>
            <a:pPr>
              <a:defRPr/>
            </a:pPr>
            <a:fld id="{AA3E8633-1D83-4A75-846E-B8458D3F39D9}" type="slidenum">
              <a:rPr lang="en-US" smtClean="0">
                <a:solidFill>
                  <a:prstClr val="white">
                    <a:lumMod val="65000"/>
                    <a:lumOff val="35000"/>
                  </a:prstClr>
                </a:solidFill>
              </a:rPr>
              <a:pPr>
                <a:defRPr/>
              </a:pPr>
              <a:t>‹#›</a:t>
            </a:fld>
            <a:endParaRPr lang="en-US">
              <a:solidFill>
                <a:prstClr val="white">
                  <a:lumMod val="65000"/>
                  <a:lumOff val="35000"/>
                </a:prstClr>
              </a:solidFill>
            </a:endParaRPr>
          </a:p>
        </p:txBody>
      </p:sp>
      <p:sp>
        <p:nvSpPr>
          <p:cNvPr id="12" name="Chevron 11"/>
          <p:cNvSpPr/>
          <p:nvPr userDrawn="1"/>
        </p:nvSpPr>
        <p:spPr>
          <a:xfrm>
            <a:off x="2609849" y="3005138"/>
            <a:ext cx="249501"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13" name="Chevron 12"/>
          <p:cNvSpPr/>
          <p:nvPr userDrawn="1"/>
        </p:nvSpPr>
        <p:spPr>
          <a:xfrm>
            <a:off x="2422525" y="3005138"/>
            <a:ext cx="25167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14" name="Text Placeholder 2"/>
          <p:cNvSpPr>
            <a:spLocks noGrp="1"/>
          </p:cNvSpPr>
          <p:nvPr>
            <p:ph type="body" idx="1"/>
          </p:nvPr>
        </p:nvSpPr>
        <p:spPr>
          <a:xfrm>
            <a:off x="2971800" y="2819400"/>
            <a:ext cx="6248400" cy="1454888"/>
          </a:xfrm>
        </p:spPr>
        <p:txBody>
          <a:bodyPr/>
          <a:lstStyle>
            <a:lvl1pPr marL="0" indent="0" algn="l">
              <a:buNone/>
              <a:defRPr sz="4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Tree>
    <p:extLst>
      <p:ext uri="{BB962C8B-B14F-4D97-AF65-F5344CB8AC3E}">
        <p14:creationId xmlns:p14="http://schemas.microsoft.com/office/powerpoint/2010/main" val="593467576"/>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CD6B3A19-D0D8-4953-9E76-623A8BF3F6AD}" type="datetimeFigureOut">
              <a:rPr lang="en-US"/>
              <a:pPr>
                <a:defRPr/>
              </a:pPr>
              <a:t>8/5/2015</a:t>
            </a:fld>
            <a:endParaRPr lang="en-US"/>
          </a:p>
        </p:txBody>
      </p:sp>
      <p:sp>
        <p:nvSpPr>
          <p:cNvPr id="3" name="Footer Placeholder 2"/>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5664D35B-56F6-4952-AB3C-40DD479EDE5E}" type="slidenum">
              <a:rPr lang="en-US"/>
              <a:pPr>
                <a:defRPr/>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LHExamPrepTitlePage.png"/>
          <p:cNvPicPr>
            <a:picLocks noChangeAspect="1"/>
          </p:cNvPicPr>
          <p:nvPr/>
        </p:nvPicPr>
        <p:blipFill>
          <a:blip r:embed="rId2" cstate="print"/>
          <a:stretch>
            <a:fillRect/>
          </a:stretch>
        </p:blipFill>
        <p:spPr>
          <a:xfrm>
            <a:off x="2028" y="0"/>
            <a:ext cx="9139943" cy="6858000"/>
          </a:xfrm>
          <a:prstGeom prst="rect">
            <a:avLst/>
          </a:prstGeom>
        </p:spPr>
      </p:pic>
      <p:pic>
        <p:nvPicPr>
          <p:cNvPr id="3" name="Picture 4"/>
          <p:cNvPicPr>
            <a:picLocks noChangeAspect="1" noChangeArrowheads="1"/>
          </p:cNvPicPr>
          <p:nvPr/>
        </p:nvPicPr>
        <p:blipFill>
          <a:blip r:embed="rId3" cstate="print"/>
          <a:srcRect/>
          <a:stretch>
            <a:fillRect/>
          </a:stretch>
        </p:blipFill>
        <p:spPr bwMode="auto">
          <a:xfrm>
            <a:off x="-36513" y="-28575"/>
            <a:ext cx="9218613" cy="6916738"/>
          </a:xfrm>
          <a:prstGeom prst="rect">
            <a:avLst/>
          </a:prstGeom>
          <a:noFill/>
          <a:ln w="9525">
            <a:noFill/>
            <a:miter lim="800000"/>
            <a:headEnd/>
            <a:tailEnd/>
          </a:ln>
          <a:effectLst/>
        </p:spPr>
      </p:pic>
    </p:spTree>
    <p:extLst>
      <p:ext uri="{BB962C8B-B14F-4D97-AF65-F5344CB8AC3E}">
        <p14:creationId xmlns:p14="http://schemas.microsoft.com/office/powerpoint/2010/main" val="4160927793"/>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934200" y="6428874"/>
            <a:ext cx="2133600" cy="365125"/>
          </a:xfrm>
        </p:spPr>
        <p:txBody>
          <a:bodyPr/>
          <a:lstStyle>
            <a:lvl1pPr>
              <a:defRPr sz="1050"/>
            </a:lvl1pPr>
          </a:lstStyle>
          <a:p>
            <a:pPr>
              <a:defRPr/>
            </a:pPr>
            <a:fld id="{7C88FEA3-E631-402B-8E13-6CAE7BC5BBAC}"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pic>
        <p:nvPicPr>
          <p:cNvPr id="7"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9" name="Straight Connector 8"/>
          <p:cNvCxnSpPr/>
          <p:nvPr/>
        </p:nvCxnSpPr>
        <p:spPr>
          <a:xfrm>
            <a:off x="0" y="6712771"/>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552046"/>
      </p:ext>
    </p:extLst>
  </p:cSld>
  <p:clrMapOvr>
    <a:masterClrMapping/>
  </p:clrMapOvr>
  <p:transition>
    <p:fade/>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915400" cy="2405743"/>
          </a:xfrm>
        </p:spPr>
        <p:txBody>
          <a:bodyPr tIns="182880" anchor="t">
            <a:normAutofit/>
          </a:bodyPr>
          <a:lstStyle>
            <a:lvl1pPr marL="640080" indent="-640080">
              <a:buClr>
                <a:schemeClr val="tx2"/>
              </a:buClr>
              <a:buFont typeface="+mj-lt"/>
              <a:buAutoNum type="arabicPeriod"/>
              <a:defRPr sz="3200"/>
            </a:lvl1pPr>
          </a:lstStyle>
          <a:p>
            <a:r>
              <a:rPr lang="en-US" smtClean="0"/>
              <a:t>Click to edit Master title style</a:t>
            </a:r>
            <a:endParaRPr lang="en-US" dirty="0"/>
          </a:p>
        </p:txBody>
      </p:sp>
      <p:sp>
        <p:nvSpPr>
          <p:cNvPr id="3" name="Content Placeholder 2"/>
          <p:cNvSpPr>
            <a:spLocks noGrp="1"/>
          </p:cNvSpPr>
          <p:nvPr>
            <p:ph idx="1"/>
          </p:nvPr>
        </p:nvSpPr>
        <p:spPr>
          <a:xfrm>
            <a:off x="1001486" y="2427514"/>
            <a:ext cx="8142513" cy="4049486"/>
          </a:xfrm>
        </p:spPr>
        <p:txBody>
          <a:bodyPr/>
          <a:lstStyle>
            <a:lvl1pPr marL="514350" indent="-514350">
              <a:buClr>
                <a:schemeClr val="accent2">
                  <a:lumMod val="75000"/>
                </a:schemeClr>
              </a:buClr>
              <a:buFont typeface="+mj-lt"/>
              <a:buAutoNum type="alphaUcPeriod"/>
              <a:defRPr i="1"/>
            </a:lvl1pPr>
            <a:lvl2pPr marL="971550" indent="-514350">
              <a:buFont typeface="+mj-lt"/>
              <a:buAutoNum type="alphaLcParenR"/>
              <a:defRPr/>
            </a:lvl2pPr>
            <a:lvl3pPr marL="1371600" indent="-457200">
              <a:buFont typeface="+mj-lt"/>
              <a:buAutoNum type="alphaLcParenR"/>
              <a:defRPr/>
            </a:lvl3pPr>
            <a:lvl4pPr marL="1828800" indent="-457200">
              <a:buFont typeface="+mj-lt"/>
              <a:buAutoNum type="alphaLcParenR"/>
              <a:defRPr/>
            </a:lvl4pPr>
            <a:lvl5pPr marL="2286000" indent="-457200">
              <a:buFont typeface="+mj-lt"/>
              <a:buAutoNum type="alphaLcParenR"/>
              <a:defRPr/>
            </a:lvl5pPr>
          </a:lstStyle>
          <a:p>
            <a:pPr lvl="0"/>
            <a:r>
              <a:rPr lang="en-US" smtClean="0"/>
              <a:t>Click to edit Master text styles</a:t>
            </a:r>
          </a:p>
        </p:txBody>
      </p:sp>
      <p:sp>
        <p:nvSpPr>
          <p:cNvPr id="6" name="Slide Number Placeholder 5"/>
          <p:cNvSpPr>
            <a:spLocks noGrp="1"/>
          </p:cNvSpPr>
          <p:nvPr>
            <p:ph type="sldNum" sz="quarter" idx="12"/>
          </p:nvPr>
        </p:nvSpPr>
        <p:spPr>
          <a:xfrm>
            <a:off x="6934200" y="6428874"/>
            <a:ext cx="2133600" cy="365125"/>
          </a:xfrm>
        </p:spPr>
        <p:txBody>
          <a:bodyPr/>
          <a:lstStyle/>
          <a:p>
            <a:pPr>
              <a:defRPr/>
            </a:pPr>
            <a:fld id="{55800479-787D-452B-9D06-64CDB4661762}"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pic>
        <p:nvPicPr>
          <p:cNvPr id="7"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9" name="Straight Connector 8"/>
          <p:cNvCxnSpPr/>
          <p:nvPr/>
        </p:nvCxnSpPr>
        <p:spPr>
          <a:xfrm>
            <a:off x="0" y="6712771"/>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67787"/>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145" y="3027278"/>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45957" y="1527091"/>
            <a:ext cx="7684587"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3074" name="Picture 2"/>
          <p:cNvPicPr>
            <a:picLocks noChangeAspect="1" noChangeArrowheads="1"/>
          </p:cNvPicPr>
          <p:nvPr/>
        </p:nvPicPr>
        <p:blipFill>
          <a:blip r:embed="rId2" cstate="print"/>
          <a:srcRect/>
          <a:stretch>
            <a:fillRect/>
          </a:stretch>
        </p:blipFill>
        <p:spPr bwMode="auto">
          <a:xfrm>
            <a:off x="439321" y="6525780"/>
            <a:ext cx="1874520" cy="187992"/>
          </a:xfrm>
          <a:prstGeom prst="rect">
            <a:avLst/>
          </a:prstGeom>
          <a:noFill/>
          <a:ln w="9525">
            <a:noFill/>
            <a:miter lim="800000"/>
            <a:headEnd/>
            <a:tailEnd/>
          </a:ln>
          <a:effectLst/>
        </p:spPr>
      </p:pic>
      <p:sp>
        <p:nvSpPr>
          <p:cNvPr id="5" name="Rectangle 4"/>
          <p:cNvSpPr/>
          <p:nvPr/>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6" name="Straight Connector 5"/>
          <p:cNvCxnSpPr/>
          <p:nvPr/>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cstate="print"/>
          <a:srcRect/>
          <a:stretch>
            <a:fillRect/>
          </a:stretch>
        </p:blipFill>
        <p:spPr bwMode="auto">
          <a:xfrm>
            <a:off x="439321" y="6525780"/>
            <a:ext cx="1874520" cy="187992"/>
          </a:xfrm>
          <a:prstGeom prst="rect">
            <a:avLst/>
          </a:prstGeom>
          <a:noFill/>
          <a:ln w="9525">
            <a:noFill/>
            <a:miter lim="800000"/>
            <a:headEnd/>
            <a:tailEnd/>
          </a:ln>
          <a:effectLst/>
        </p:spPr>
      </p:pic>
    </p:spTree>
    <p:extLst>
      <p:ext uri="{BB962C8B-B14F-4D97-AF65-F5344CB8AC3E}">
        <p14:creationId xmlns:p14="http://schemas.microsoft.com/office/powerpoint/2010/main" val="1482535305"/>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1_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31" y="490908"/>
            <a:ext cx="7772400" cy="837149"/>
          </a:xfrm>
        </p:spPr>
        <p:txBody>
          <a:bodyPr anchor="t"/>
          <a:lstStyle>
            <a:lvl1pPr algn="l">
              <a:defRPr sz="4000" b="1" cap="all">
                <a:solidFill>
                  <a:schemeClr val="tx2">
                    <a:lumMod val="10000"/>
                    <a:lumOff val="90000"/>
                  </a:schemeClr>
                </a:solidFill>
              </a:defRPr>
            </a:lvl1pPr>
          </a:lstStyle>
          <a:p>
            <a:r>
              <a:rPr lang="en-US" dirty="0" smtClean="0"/>
              <a:t>Test Questions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6" name="Straight Connector 5"/>
          <p:cNvCxnSpPr/>
          <p:nvPr/>
        </p:nvCxnSpPr>
        <p:spPr>
          <a:xfrm>
            <a:off x="0" y="6614797"/>
            <a:ext cx="9144000"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6943" y="1360705"/>
            <a:ext cx="7805057" cy="4770537"/>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Open Sans"/>
                <a:cs typeface="+mn-cs"/>
              </a:rPr>
              <a:t>The following questions are designed to enhance your </a:t>
            </a:r>
            <a:r>
              <a:rPr lang="en-US" sz="2400" b="1" dirty="0" smtClean="0">
                <a:solidFill>
                  <a:srgbClr val="FFFF66"/>
                </a:solidFill>
                <a:latin typeface="Open Sans"/>
                <a:cs typeface="+mn-cs"/>
              </a:rPr>
              <a:t>test taking </a:t>
            </a:r>
            <a:r>
              <a:rPr lang="en-US" sz="2400" dirty="0" smtClean="0">
                <a:solidFill>
                  <a:prstClr val="black"/>
                </a:solidFill>
                <a:latin typeface="Open Sans"/>
                <a:cs typeface="+mn-cs"/>
              </a:rPr>
              <a:t>skills.</a:t>
            </a:r>
          </a:p>
          <a:p>
            <a:pPr marL="548640" fontAlgn="auto">
              <a:spcBef>
                <a:spcPts val="1200"/>
              </a:spcBef>
              <a:spcAft>
                <a:spcPts val="0"/>
              </a:spcAft>
              <a:buFont typeface="Wingdings" pitchFamily="2" charset="2"/>
              <a:buNone/>
            </a:pPr>
            <a:r>
              <a:rPr lang="en-US" sz="2400" dirty="0" smtClean="0">
                <a:solidFill>
                  <a:prstClr val="black"/>
                </a:solidFill>
                <a:latin typeface="Open Sans"/>
                <a:cs typeface="+mn-cs"/>
              </a:rPr>
              <a:t>Read each question (2 times or more) ask yourself “Am I looking for an answer that is true or false?”</a:t>
            </a:r>
          </a:p>
          <a:p>
            <a:pPr marL="548640" fontAlgn="auto">
              <a:spcBef>
                <a:spcPts val="1200"/>
              </a:spcBef>
              <a:spcAft>
                <a:spcPts val="0"/>
              </a:spcAft>
              <a:buFont typeface="Wingdings" pitchFamily="2" charset="2"/>
              <a:buNone/>
            </a:pPr>
            <a:r>
              <a:rPr lang="en-US" sz="2400" dirty="0" smtClean="0">
                <a:solidFill>
                  <a:prstClr val="black"/>
                </a:solidFill>
                <a:latin typeface="Open Sans"/>
                <a:cs typeface="+mn-cs"/>
              </a:rPr>
              <a:t>Is A True, False, or Don’t Know?</a:t>
            </a:r>
          </a:p>
          <a:p>
            <a:pPr marL="548640" fontAlgn="auto">
              <a:spcBef>
                <a:spcPts val="1200"/>
              </a:spcBef>
              <a:spcAft>
                <a:spcPts val="0"/>
              </a:spcAft>
              <a:buFont typeface="Wingdings" pitchFamily="2" charset="2"/>
              <a:buNone/>
            </a:pPr>
            <a:r>
              <a:rPr lang="en-US" sz="2400" dirty="0" smtClean="0">
                <a:solidFill>
                  <a:prstClr val="black"/>
                </a:solidFill>
                <a:latin typeface="Open Sans"/>
                <a:cs typeface="+mn-cs"/>
              </a:rPr>
              <a:t>Is B True, False, or Don’t Know, etc.?</a:t>
            </a:r>
          </a:p>
          <a:p>
            <a:pPr fontAlgn="auto">
              <a:spcBef>
                <a:spcPts val="1200"/>
              </a:spcBef>
              <a:spcAft>
                <a:spcPts val="0"/>
              </a:spcAft>
            </a:pPr>
            <a:r>
              <a:rPr lang="en-US" sz="2400" dirty="0" smtClean="0">
                <a:solidFill>
                  <a:prstClr val="black"/>
                </a:solidFill>
                <a:latin typeface="Open Sans"/>
                <a:cs typeface="+mn-cs"/>
              </a:rPr>
              <a:t>Through the process of elimination, </a:t>
            </a:r>
            <a:br>
              <a:rPr lang="en-US" sz="2400" dirty="0" smtClean="0">
                <a:solidFill>
                  <a:prstClr val="black"/>
                </a:solidFill>
                <a:latin typeface="Open Sans"/>
                <a:cs typeface="+mn-cs"/>
              </a:rPr>
            </a:br>
            <a:r>
              <a:rPr lang="en-US" sz="2400" dirty="0" smtClean="0">
                <a:solidFill>
                  <a:prstClr val="black"/>
                </a:solidFill>
                <a:latin typeface="Open Sans"/>
                <a:cs typeface="+mn-cs"/>
              </a:rPr>
              <a:t>reducing the selection of answers, </a:t>
            </a:r>
            <a:br>
              <a:rPr lang="en-US" sz="2400" dirty="0" smtClean="0">
                <a:solidFill>
                  <a:prstClr val="black"/>
                </a:solidFill>
                <a:latin typeface="Open Sans"/>
                <a:cs typeface="+mn-cs"/>
              </a:rPr>
            </a:br>
            <a:r>
              <a:rPr lang="en-US" sz="2400" dirty="0" smtClean="0">
                <a:solidFill>
                  <a:prstClr val="black"/>
                </a:solidFill>
                <a:latin typeface="Open Sans"/>
                <a:cs typeface="+mn-cs"/>
              </a:rPr>
              <a:t>will </a:t>
            </a:r>
            <a:r>
              <a:rPr lang="en-US" sz="2400" b="1" dirty="0" smtClean="0">
                <a:solidFill>
                  <a:srgbClr val="FFFF66"/>
                </a:solidFill>
                <a:latin typeface="Open Sans"/>
                <a:cs typeface="+mn-cs"/>
              </a:rPr>
              <a:t>greatly increase </a:t>
            </a:r>
            <a:r>
              <a:rPr lang="en-US" sz="2400" dirty="0" smtClean="0">
                <a:solidFill>
                  <a:prstClr val="black"/>
                </a:solidFill>
                <a:latin typeface="Open Sans"/>
                <a:cs typeface="+mn-cs"/>
              </a:rPr>
              <a:t>your chances </a:t>
            </a:r>
            <a:br>
              <a:rPr lang="en-US" sz="2400" dirty="0" smtClean="0">
                <a:solidFill>
                  <a:prstClr val="black"/>
                </a:solidFill>
                <a:latin typeface="Open Sans"/>
                <a:cs typeface="+mn-cs"/>
              </a:rPr>
            </a:br>
            <a:r>
              <a:rPr lang="en-US" sz="2400" dirty="0" smtClean="0">
                <a:solidFill>
                  <a:prstClr val="black"/>
                </a:solidFill>
                <a:latin typeface="Open Sans"/>
                <a:cs typeface="+mn-cs"/>
              </a:rPr>
              <a:t>of answering each question correctly.</a:t>
            </a:r>
            <a:endParaRPr lang="en-US" sz="2400" dirty="0">
              <a:solidFill>
                <a:prstClr val="black"/>
              </a:solidFill>
              <a:latin typeface="Open Sans"/>
              <a:cs typeface="+mn-cs"/>
            </a:endParaRPr>
          </a:p>
        </p:txBody>
      </p:sp>
      <p:sp>
        <p:nvSpPr>
          <p:cNvPr id="8" name="Rectangle 7"/>
          <p:cNvSpPr/>
          <p:nvPr/>
        </p:nvSpPr>
        <p:spPr>
          <a:xfrm>
            <a:off x="674912" y="2322326"/>
            <a:ext cx="261263" cy="283035"/>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US">
              <a:solidFill>
                <a:prstClr val="black"/>
              </a:solidFill>
            </a:endParaRPr>
          </a:p>
        </p:txBody>
      </p:sp>
      <p:pic>
        <p:nvPicPr>
          <p:cNvPr id="9" name="Picture 3"/>
          <p:cNvPicPr>
            <a:picLocks noChangeAspect="1" noChangeArrowheads="1"/>
          </p:cNvPicPr>
          <p:nvPr/>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10" name="Rectangle 9"/>
          <p:cNvSpPr/>
          <p:nvPr/>
        </p:nvSpPr>
        <p:spPr>
          <a:xfrm>
            <a:off x="674908" y="3574212"/>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1" name="Picture 3"/>
          <p:cNvPicPr>
            <a:picLocks noChangeAspect="1" noChangeArrowheads="1"/>
          </p:cNvPicPr>
          <p:nvPr/>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12" name="Rectangle 11"/>
          <p:cNvSpPr/>
          <p:nvPr/>
        </p:nvSpPr>
        <p:spPr>
          <a:xfrm>
            <a:off x="674908" y="4096740"/>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3" name="Picture 3"/>
          <p:cNvPicPr>
            <a:picLocks noChangeAspect="1" noChangeArrowheads="1"/>
          </p:cNvPicPr>
          <p:nvPr/>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143365" name="Picture 5"/>
          <p:cNvPicPr>
            <a:picLocks noChangeAspect="1" noChangeArrowheads="1"/>
          </p:cNvPicPr>
          <p:nvPr/>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
        <p:nvSpPr>
          <p:cNvPr id="14" name="Rectangle 13"/>
          <p:cNvSpPr/>
          <p:nvPr/>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15" name="Straight Connector 14"/>
          <p:cNvCxnSpPr/>
          <p:nvPr/>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17" name="Straight Connector 16"/>
          <p:cNvCxnSpPr/>
          <p:nvPr/>
        </p:nvCxnSpPr>
        <p:spPr>
          <a:xfrm>
            <a:off x="0" y="6614797"/>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6943" y="1360705"/>
            <a:ext cx="7805057" cy="4770537"/>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Open Sans"/>
                <a:cs typeface="+mn-cs"/>
              </a:rPr>
              <a:t>The following questions are designed to enhance your </a:t>
            </a:r>
            <a:r>
              <a:rPr lang="en-US" sz="2400" b="1" dirty="0" smtClean="0">
                <a:solidFill>
                  <a:srgbClr val="FFFF66"/>
                </a:solidFill>
                <a:latin typeface="Open Sans"/>
                <a:cs typeface="+mn-cs"/>
              </a:rPr>
              <a:t>test taking </a:t>
            </a:r>
            <a:r>
              <a:rPr lang="en-US" sz="2400" dirty="0" smtClean="0">
                <a:solidFill>
                  <a:prstClr val="black"/>
                </a:solidFill>
                <a:latin typeface="Open Sans"/>
                <a:cs typeface="+mn-cs"/>
              </a:rPr>
              <a:t>skills.</a:t>
            </a:r>
          </a:p>
          <a:p>
            <a:pPr marL="548640" fontAlgn="auto">
              <a:spcBef>
                <a:spcPts val="1200"/>
              </a:spcBef>
              <a:spcAft>
                <a:spcPts val="0"/>
              </a:spcAft>
              <a:buFont typeface="Wingdings" pitchFamily="2" charset="2"/>
              <a:buNone/>
            </a:pPr>
            <a:r>
              <a:rPr lang="en-US" sz="2400" dirty="0" smtClean="0">
                <a:solidFill>
                  <a:prstClr val="black"/>
                </a:solidFill>
                <a:latin typeface="Open Sans"/>
                <a:cs typeface="+mn-cs"/>
              </a:rPr>
              <a:t>Read each question (2 times or more) ask yourself “Am I looking for an answer that is true or false?”</a:t>
            </a:r>
          </a:p>
          <a:p>
            <a:pPr marL="548640" fontAlgn="auto">
              <a:spcBef>
                <a:spcPts val="1200"/>
              </a:spcBef>
              <a:spcAft>
                <a:spcPts val="0"/>
              </a:spcAft>
              <a:buFont typeface="Wingdings" pitchFamily="2" charset="2"/>
              <a:buNone/>
            </a:pPr>
            <a:r>
              <a:rPr lang="en-US" sz="2400" dirty="0" smtClean="0">
                <a:solidFill>
                  <a:prstClr val="black"/>
                </a:solidFill>
                <a:latin typeface="Open Sans"/>
                <a:cs typeface="+mn-cs"/>
              </a:rPr>
              <a:t>Is A True, False, or Don’t Know?</a:t>
            </a:r>
          </a:p>
          <a:p>
            <a:pPr marL="548640" fontAlgn="auto">
              <a:spcBef>
                <a:spcPts val="1200"/>
              </a:spcBef>
              <a:spcAft>
                <a:spcPts val="0"/>
              </a:spcAft>
              <a:buFont typeface="Wingdings" pitchFamily="2" charset="2"/>
              <a:buNone/>
            </a:pPr>
            <a:r>
              <a:rPr lang="en-US" sz="2400" dirty="0" smtClean="0">
                <a:solidFill>
                  <a:prstClr val="black"/>
                </a:solidFill>
                <a:latin typeface="Open Sans"/>
                <a:cs typeface="+mn-cs"/>
              </a:rPr>
              <a:t>Is B True, False, or Don’t Know, etc.?</a:t>
            </a:r>
          </a:p>
          <a:p>
            <a:pPr fontAlgn="auto">
              <a:spcBef>
                <a:spcPts val="1200"/>
              </a:spcBef>
              <a:spcAft>
                <a:spcPts val="0"/>
              </a:spcAft>
            </a:pPr>
            <a:r>
              <a:rPr lang="en-US" sz="2400" dirty="0" smtClean="0">
                <a:solidFill>
                  <a:prstClr val="black"/>
                </a:solidFill>
                <a:latin typeface="Open Sans"/>
                <a:cs typeface="+mn-cs"/>
              </a:rPr>
              <a:t>Through the process of elimination, </a:t>
            </a:r>
            <a:br>
              <a:rPr lang="en-US" sz="2400" dirty="0" smtClean="0">
                <a:solidFill>
                  <a:prstClr val="black"/>
                </a:solidFill>
                <a:latin typeface="Open Sans"/>
                <a:cs typeface="+mn-cs"/>
              </a:rPr>
            </a:br>
            <a:r>
              <a:rPr lang="en-US" sz="2400" dirty="0" smtClean="0">
                <a:solidFill>
                  <a:prstClr val="black"/>
                </a:solidFill>
                <a:latin typeface="Open Sans"/>
                <a:cs typeface="+mn-cs"/>
              </a:rPr>
              <a:t>reducing the selection of answers, </a:t>
            </a:r>
            <a:br>
              <a:rPr lang="en-US" sz="2400" dirty="0" smtClean="0">
                <a:solidFill>
                  <a:prstClr val="black"/>
                </a:solidFill>
                <a:latin typeface="Open Sans"/>
                <a:cs typeface="+mn-cs"/>
              </a:rPr>
            </a:br>
            <a:r>
              <a:rPr lang="en-US" sz="2400" dirty="0" smtClean="0">
                <a:solidFill>
                  <a:prstClr val="black"/>
                </a:solidFill>
                <a:latin typeface="Open Sans"/>
                <a:cs typeface="+mn-cs"/>
              </a:rPr>
              <a:t>will </a:t>
            </a:r>
            <a:r>
              <a:rPr lang="en-US" sz="2400" b="1" dirty="0" smtClean="0">
                <a:solidFill>
                  <a:srgbClr val="FFFF66"/>
                </a:solidFill>
                <a:latin typeface="Open Sans"/>
                <a:cs typeface="+mn-cs"/>
              </a:rPr>
              <a:t>greatly increase </a:t>
            </a:r>
            <a:r>
              <a:rPr lang="en-US" sz="2400" dirty="0" smtClean="0">
                <a:solidFill>
                  <a:prstClr val="black"/>
                </a:solidFill>
                <a:latin typeface="Open Sans"/>
                <a:cs typeface="+mn-cs"/>
              </a:rPr>
              <a:t>your chances </a:t>
            </a:r>
            <a:br>
              <a:rPr lang="en-US" sz="2400" dirty="0" smtClean="0">
                <a:solidFill>
                  <a:prstClr val="black"/>
                </a:solidFill>
                <a:latin typeface="Open Sans"/>
                <a:cs typeface="+mn-cs"/>
              </a:rPr>
            </a:br>
            <a:r>
              <a:rPr lang="en-US" sz="2400" dirty="0" smtClean="0">
                <a:solidFill>
                  <a:prstClr val="black"/>
                </a:solidFill>
                <a:latin typeface="Open Sans"/>
                <a:cs typeface="+mn-cs"/>
              </a:rPr>
              <a:t>of answering each question correctly.</a:t>
            </a:r>
            <a:endParaRPr lang="en-US" sz="2400" dirty="0">
              <a:solidFill>
                <a:prstClr val="black"/>
              </a:solidFill>
              <a:latin typeface="Open Sans"/>
              <a:cs typeface="+mn-cs"/>
            </a:endParaRPr>
          </a:p>
        </p:txBody>
      </p:sp>
      <p:sp>
        <p:nvSpPr>
          <p:cNvPr id="19" name="Rectangle 18"/>
          <p:cNvSpPr/>
          <p:nvPr/>
        </p:nvSpPr>
        <p:spPr>
          <a:xfrm>
            <a:off x="674912" y="2322326"/>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20" name="Picture 3"/>
          <p:cNvPicPr>
            <a:picLocks noChangeAspect="1" noChangeArrowheads="1"/>
          </p:cNvPicPr>
          <p:nvPr/>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21" name="Rectangle 20"/>
          <p:cNvSpPr/>
          <p:nvPr/>
        </p:nvSpPr>
        <p:spPr>
          <a:xfrm>
            <a:off x="674908" y="3574212"/>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22" name="Picture 3"/>
          <p:cNvPicPr>
            <a:picLocks noChangeAspect="1" noChangeArrowheads="1"/>
          </p:cNvPicPr>
          <p:nvPr/>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23" name="Rectangle 22"/>
          <p:cNvSpPr/>
          <p:nvPr/>
        </p:nvSpPr>
        <p:spPr>
          <a:xfrm>
            <a:off x="674908" y="4096740"/>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24" name="Picture 3"/>
          <p:cNvPicPr>
            <a:picLocks noChangeAspect="1" noChangeArrowheads="1"/>
          </p:cNvPicPr>
          <p:nvPr/>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25" name="Picture 5"/>
          <p:cNvPicPr>
            <a:picLocks noChangeAspect="1" noChangeArrowheads="1"/>
          </p:cNvPicPr>
          <p:nvPr/>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Tree>
    <p:extLst>
      <p:ext uri="{BB962C8B-B14F-4D97-AF65-F5344CB8AC3E}">
        <p14:creationId xmlns:p14="http://schemas.microsoft.com/office/powerpoint/2010/main" val="333586525"/>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3191933" cy="52832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657600" y="1143000"/>
            <a:ext cx="5308600" cy="528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6934200" y="6428874"/>
            <a:ext cx="2133600" cy="365125"/>
          </a:xfrm>
        </p:spPr>
        <p:txBody>
          <a:bodyPr/>
          <a:lstStyle/>
          <a:p>
            <a:pPr>
              <a:defRPr/>
            </a:pPr>
            <a:fld id="{1CE172D2-22B5-4E99-8A8C-1DE6F730AAD4}"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pic>
        <p:nvPicPr>
          <p:cNvPr id="9"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0" name="Straight Connector 9"/>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2" name="Straight Connector 11"/>
          <p:cNvCxnSpPr/>
          <p:nvPr/>
        </p:nvCxnSpPr>
        <p:spPr>
          <a:xfrm>
            <a:off x="0" y="6712771"/>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941670"/>
      </p:ext>
    </p:extLst>
  </p:cSld>
  <p:clrMapOvr>
    <a:masterClrMapping/>
  </p:clrMapOvr>
  <p:transition>
    <p:fade/>
  </p:transition>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2"/>
          </p:nvPr>
        </p:nvSpPr>
        <p:spPr>
          <a:xfrm>
            <a:off x="6934200" y="6428874"/>
            <a:ext cx="2133600" cy="365125"/>
          </a:xfrm>
        </p:spPr>
        <p:txBody>
          <a:bodyPr/>
          <a:lstStyle/>
          <a:p>
            <a:pPr>
              <a:defRPr/>
            </a:pPr>
            <a:fld id="{01B5099B-35F6-42B3-B753-F6DB45A1C224}"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pic>
        <p:nvPicPr>
          <p:cNvPr id="12"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3" name="Straight Connector 12"/>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4" name="Straight Connector 13"/>
          <p:cNvCxnSpPr/>
          <p:nvPr/>
        </p:nvCxnSpPr>
        <p:spPr>
          <a:xfrm>
            <a:off x="0" y="6712771"/>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979426"/>
      </p:ext>
    </p:extLst>
  </p:cSld>
  <p:clrMapOvr>
    <a:masterClrMapping/>
  </p:clrMapOvr>
  <p:transition>
    <p:fade/>
  </p:transition>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D7ACD9B-B2EF-4442-9A2E-4ED40582E272}" type="datetimeFigureOut">
              <a:rPr lang="en-US" smtClean="0">
                <a:solidFill>
                  <a:prstClr val="black"/>
                </a:solidFill>
                <a:latin typeface="Open Sans"/>
                <a:cs typeface="+mn-cs"/>
              </a:rPr>
              <a:pPr fontAlgn="auto">
                <a:spcBef>
                  <a:spcPts val="0"/>
                </a:spcBef>
                <a:spcAft>
                  <a:spcPts val="0"/>
                </a:spcAft>
              </a:pPr>
              <a:t>8/5/2015</a:t>
            </a:fld>
            <a:endParaRPr lang="en-US">
              <a:solidFill>
                <a:prstClr val="black"/>
              </a:solidFill>
              <a:latin typeface="Open Sans"/>
              <a:cs typeface="+mn-cs"/>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Open Sans"/>
              <a:cs typeface="+mn-cs"/>
            </a:endParaRPr>
          </a:p>
        </p:txBody>
      </p:sp>
      <p:sp>
        <p:nvSpPr>
          <p:cNvPr id="5" name="Slide Number Placeholder 4"/>
          <p:cNvSpPr>
            <a:spLocks noGrp="1"/>
          </p:cNvSpPr>
          <p:nvPr>
            <p:ph type="sldNum" sz="quarter" idx="12"/>
          </p:nvPr>
        </p:nvSpPr>
        <p:spPr/>
        <p:txBody>
          <a:bodyPr/>
          <a:lstStyle/>
          <a:p>
            <a:pPr>
              <a:defRPr/>
            </a:pPr>
            <a:fld id="{9F6EEF02-FC76-476A-BAD3-D0BF9DD22CDC}"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525860346"/>
      </p:ext>
    </p:extLst>
  </p:cSld>
  <p:clrMapOvr>
    <a:masterClrMapping/>
  </p:clrMapOvr>
  <p:transition>
    <p:fade/>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defRPr/>
            </a:pPr>
            <a:fld id="{4275E699-9200-47C6-A3E9-996E85007305}" type="datetimeFigureOut">
              <a:rPr lang="en-US" smtClean="0">
                <a:solidFill>
                  <a:prstClr val="black"/>
                </a:solidFill>
                <a:latin typeface="Open Sans"/>
                <a:cs typeface="+mn-cs"/>
              </a:rPr>
              <a:pPr fontAlgn="auto">
                <a:spcBef>
                  <a:spcPts val="0"/>
                </a:spcBef>
                <a:spcAft>
                  <a:spcPts val="0"/>
                </a:spcAft>
                <a:defRPr/>
              </a:pPr>
              <a:t>8/5/2015</a:t>
            </a:fld>
            <a:endParaRPr lang="en-US">
              <a:solidFill>
                <a:prstClr val="black"/>
              </a:solidFill>
              <a:latin typeface="Open Sans"/>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Open Sans"/>
              <a:cs typeface="+mn-cs"/>
            </a:endParaRPr>
          </a:p>
        </p:txBody>
      </p:sp>
      <p:sp>
        <p:nvSpPr>
          <p:cNvPr id="4" name="Slide Number Placeholder 3"/>
          <p:cNvSpPr>
            <a:spLocks noGrp="1"/>
          </p:cNvSpPr>
          <p:nvPr>
            <p:ph type="sldNum" sz="quarter" idx="12"/>
          </p:nvPr>
        </p:nvSpPr>
        <p:spPr/>
        <p:txBody>
          <a:bodyPr/>
          <a:lstStyle/>
          <a:p>
            <a:pPr>
              <a:defRPr/>
            </a:pPr>
            <a:fld id="{AE7AE3B1-8632-4804-99EC-F756DE64EB7D}"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82231357"/>
      </p:ext>
    </p:extLst>
  </p:cSld>
  <p:clrMapOvr>
    <a:masterClrMapping/>
  </p:clrMapOvr>
  <p:transition>
    <p:fade/>
  </p:transition>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defRPr/>
            </a:pPr>
            <a:fld id="{8BC79D12-4BB8-4100-BE11-CAF11486FBED}" type="datetimeFigureOut">
              <a:rPr lang="en-US" smtClean="0">
                <a:solidFill>
                  <a:prstClr val="black"/>
                </a:solidFill>
                <a:latin typeface="Open Sans"/>
                <a:cs typeface="+mn-cs"/>
              </a:rPr>
              <a:pPr fontAlgn="auto">
                <a:spcBef>
                  <a:spcPts val="0"/>
                </a:spcBef>
                <a:spcAft>
                  <a:spcPts val="0"/>
                </a:spcAft>
                <a:defRPr/>
              </a:pPr>
              <a:t>8/5/2015</a:t>
            </a:fld>
            <a:endParaRPr lang="en-US">
              <a:solidFill>
                <a:prstClr val="black"/>
              </a:solidFill>
              <a:latin typeface="Open Sans"/>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Open Sans"/>
              <a:cs typeface="+mn-cs"/>
            </a:endParaRPr>
          </a:p>
        </p:txBody>
      </p:sp>
      <p:sp>
        <p:nvSpPr>
          <p:cNvPr id="7" name="Slide Number Placeholder 6"/>
          <p:cNvSpPr>
            <a:spLocks noGrp="1"/>
          </p:cNvSpPr>
          <p:nvPr>
            <p:ph type="sldNum" sz="quarter" idx="12"/>
          </p:nvPr>
        </p:nvSpPr>
        <p:spPr/>
        <p:txBody>
          <a:bodyPr/>
          <a:lstStyle/>
          <a:p>
            <a:pPr>
              <a:defRPr/>
            </a:pPr>
            <a:fld id="{D58ABED9-EFE5-440E-B1EB-4615FB890D73}"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9311659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6883CFA6-C253-4B1F-A9CB-BA65AF3678FF}" type="datetimeFigureOut">
              <a:rPr lang="en-US"/>
              <a:pPr>
                <a:defRPr/>
              </a:pPr>
              <a:t>8/5/2015</a:t>
            </a:fld>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FC7A6D6-DB26-40A5-9DAC-4CCB4DB7C8F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defRPr/>
            </a:pPr>
            <a:fld id="{34AF8288-9708-4507-862D-2E409E9FE8DC}" type="datetimeFigureOut">
              <a:rPr lang="en-US" smtClean="0">
                <a:solidFill>
                  <a:prstClr val="black"/>
                </a:solidFill>
                <a:latin typeface="Open Sans"/>
                <a:cs typeface="+mn-cs"/>
              </a:rPr>
              <a:pPr fontAlgn="auto">
                <a:spcBef>
                  <a:spcPts val="0"/>
                </a:spcBef>
                <a:spcAft>
                  <a:spcPts val="0"/>
                </a:spcAft>
                <a:defRPr/>
              </a:pPr>
              <a:t>8/5/2015</a:t>
            </a:fld>
            <a:endParaRPr lang="en-US">
              <a:solidFill>
                <a:prstClr val="black"/>
              </a:solidFill>
              <a:latin typeface="Open Sans"/>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Open Sans"/>
              <a:cs typeface="+mn-cs"/>
            </a:endParaRPr>
          </a:p>
        </p:txBody>
      </p:sp>
      <p:sp>
        <p:nvSpPr>
          <p:cNvPr id="7" name="Slide Number Placeholder 6"/>
          <p:cNvSpPr>
            <a:spLocks noGrp="1"/>
          </p:cNvSpPr>
          <p:nvPr>
            <p:ph type="sldNum" sz="quarter" idx="12"/>
          </p:nvPr>
        </p:nvSpPr>
        <p:spPr/>
        <p:txBody>
          <a:bodyPr/>
          <a:lstStyle/>
          <a:p>
            <a:pPr>
              <a:defRPr/>
            </a:pPr>
            <a:fld id="{46627F91-6D03-4572-94DD-63E692A46571}"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657110521"/>
      </p:ext>
    </p:extLst>
  </p:cSld>
  <p:clrMapOvr>
    <a:masterClrMapping/>
  </p:clrMapOvr>
  <p:transition>
    <p:fade/>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defRPr/>
            </a:pPr>
            <a:fld id="{7B83E608-95EA-492B-B99A-91E93C075765}" type="datetimeFigureOut">
              <a:rPr lang="en-US" smtClean="0">
                <a:solidFill>
                  <a:prstClr val="black"/>
                </a:solidFill>
                <a:latin typeface="Open Sans"/>
                <a:cs typeface="+mn-cs"/>
              </a:rPr>
              <a:pPr fontAlgn="auto">
                <a:spcBef>
                  <a:spcPts val="0"/>
                </a:spcBef>
                <a:spcAft>
                  <a:spcPts val="0"/>
                </a:spcAft>
                <a:defRPr/>
              </a:pPr>
              <a:t>8/5/2015</a:t>
            </a:fld>
            <a:endParaRPr lang="en-US">
              <a:solidFill>
                <a:prstClr val="black"/>
              </a:solidFill>
              <a:latin typeface="Open Sans"/>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Open Sans"/>
              <a:cs typeface="+mn-cs"/>
            </a:endParaRPr>
          </a:p>
        </p:txBody>
      </p:sp>
      <p:sp>
        <p:nvSpPr>
          <p:cNvPr id="6" name="Slide Number Placeholder 5"/>
          <p:cNvSpPr>
            <a:spLocks noGrp="1"/>
          </p:cNvSpPr>
          <p:nvPr>
            <p:ph type="sldNum" sz="quarter" idx="12"/>
          </p:nvPr>
        </p:nvSpPr>
        <p:spPr/>
        <p:txBody>
          <a:bodyPr/>
          <a:lstStyle/>
          <a:p>
            <a:pPr>
              <a:defRPr/>
            </a:pPr>
            <a:fld id="{4C045630-43F1-4154-9645-2344E6984702}"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40480348"/>
      </p:ext>
    </p:extLst>
  </p:cSld>
  <p:clrMapOvr>
    <a:masterClrMapping/>
  </p:clrMapOvr>
  <p:transition>
    <p:fade/>
  </p:transition>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defRPr/>
            </a:pPr>
            <a:fld id="{07703BE1-CE63-4032-8500-20C883124356}" type="datetimeFigureOut">
              <a:rPr lang="en-US" smtClean="0">
                <a:solidFill>
                  <a:prstClr val="black"/>
                </a:solidFill>
                <a:latin typeface="Open Sans"/>
                <a:cs typeface="+mn-cs"/>
              </a:rPr>
              <a:pPr fontAlgn="auto">
                <a:spcBef>
                  <a:spcPts val="0"/>
                </a:spcBef>
                <a:spcAft>
                  <a:spcPts val="0"/>
                </a:spcAft>
                <a:defRPr/>
              </a:pPr>
              <a:t>8/5/2015</a:t>
            </a:fld>
            <a:endParaRPr lang="en-US">
              <a:solidFill>
                <a:prstClr val="black"/>
              </a:solidFill>
              <a:latin typeface="Open Sans"/>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Open Sans"/>
              <a:cs typeface="+mn-cs"/>
            </a:endParaRPr>
          </a:p>
        </p:txBody>
      </p:sp>
      <p:sp>
        <p:nvSpPr>
          <p:cNvPr id="6" name="Slide Number Placeholder 5"/>
          <p:cNvSpPr>
            <a:spLocks noGrp="1"/>
          </p:cNvSpPr>
          <p:nvPr>
            <p:ph type="sldNum" sz="quarter" idx="12"/>
          </p:nvPr>
        </p:nvSpPr>
        <p:spPr/>
        <p:txBody>
          <a:bodyPr/>
          <a:lstStyle/>
          <a:p>
            <a:pPr>
              <a:defRPr/>
            </a:pPr>
            <a:fld id="{65B595A5-B0A1-40EF-8D8B-4B400D353204}"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63219141"/>
      </p:ext>
    </p:extLst>
  </p:cSld>
  <p:clrMapOvr>
    <a:masterClrMapping/>
  </p:clrMapOvr>
  <p:transition>
    <p:fade/>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36513" y="-28575"/>
            <a:ext cx="9218613" cy="6916738"/>
          </a:xfrm>
          <a:prstGeom prst="rect">
            <a:avLst/>
          </a:prstGeom>
          <a:noFill/>
          <a:ln w="9525">
            <a:noFill/>
            <a:miter lim="800000"/>
            <a:headEnd/>
            <a:tailEnd/>
          </a:ln>
          <a:effectLst/>
        </p:spPr>
      </p:pic>
    </p:spTree>
    <p:extLst>
      <p:ext uri="{BB962C8B-B14F-4D97-AF65-F5344CB8AC3E}">
        <p14:creationId xmlns:p14="http://schemas.microsoft.com/office/powerpoint/2010/main" val="9830157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2_Section Header">
    <p:bg>
      <p:bgPr>
        <a:gradFill flip="none" rotWithShape="1">
          <a:gsLst>
            <a:gs pos="0">
              <a:srgbClr val="003E64"/>
            </a:gs>
            <a:gs pos="50000">
              <a:srgbClr val="002D48"/>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31" y="490908"/>
            <a:ext cx="7772400" cy="837149"/>
          </a:xfrm>
        </p:spPr>
        <p:txBody>
          <a:bodyPr anchor="t"/>
          <a:lstStyle>
            <a:lvl1pPr algn="l">
              <a:defRPr sz="4000" b="1" cap="all">
                <a:solidFill>
                  <a:schemeClr val="tx2">
                    <a:lumMod val="10000"/>
                    <a:lumOff val="90000"/>
                  </a:schemeClr>
                </a:solidFill>
              </a:defRPr>
            </a:lvl1pPr>
          </a:lstStyle>
          <a:p>
            <a:r>
              <a:rPr lang="en-US" dirty="0" smtClean="0"/>
              <a:t>Test Questions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6" name="Straight Connector 5"/>
          <p:cNvCxnSpPr/>
          <p:nvPr/>
        </p:nvCxnSpPr>
        <p:spPr>
          <a:xfrm>
            <a:off x="0" y="6614797"/>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6943" y="1360705"/>
            <a:ext cx="7805057" cy="4770537"/>
          </a:xfrm>
          <a:prstGeom prst="rect">
            <a:avLst/>
          </a:prstGeom>
          <a:noFill/>
        </p:spPr>
        <p:txBody>
          <a:bodyPr wrap="square" rtlCol="0">
            <a:spAutoFit/>
          </a:bodyPr>
          <a:lstStyle/>
          <a:p>
            <a:pPr fontAlgn="auto">
              <a:spcBef>
                <a:spcPts val="0"/>
              </a:spcBef>
              <a:spcAft>
                <a:spcPts val="0"/>
              </a:spcAft>
            </a:pPr>
            <a:r>
              <a:rPr lang="en-US" sz="2400" dirty="0" smtClean="0">
                <a:solidFill>
                  <a:prstClr val="white"/>
                </a:solidFill>
                <a:latin typeface="Open Sans"/>
                <a:cs typeface="+mn-cs"/>
              </a:rPr>
              <a:t>The following questions are designed to enhance your </a:t>
            </a:r>
            <a:r>
              <a:rPr lang="en-US" sz="2400" b="1" dirty="0" smtClean="0">
                <a:solidFill>
                  <a:srgbClr val="FFFF66"/>
                </a:solidFill>
                <a:latin typeface="Open Sans"/>
                <a:cs typeface="+mn-cs"/>
              </a:rPr>
              <a:t>test taking </a:t>
            </a:r>
            <a:r>
              <a:rPr lang="en-US" sz="2400" dirty="0" smtClean="0">
                <a:solidFill>
                  <a:prstClr val="white"/>
                </a:solidFill>
                <a:latin typeface="Open Sans"/>
                <a:cs typeface="+mn-cs"/>
              </a:rPr>
              <a:t>skills.</a:t>
            </a:r>
          </a:p>
          <a:p>
            <a:pPr marL="548640" fontAlgn="auto">
              <a:spcBef>
                <a:spcPts val="1200"/>
              </a:spcBef>
              <a:spcAft>
                <a:spcPts val="0"/>
              </a:spcAft>
              <a:buFont typeface="Wingdings" pitchFamily="2" charset="2"/>
              <a:buNone/>
            </a:pPr>
            <a:r>
              <a:rPr lang="en-US" sz="2400" dirty="0" smtClean="0">
                <a:solidFill>
                  <a:prstClr val="white"/>
                </a:solidFill>
                <a:latin typeface="Open Sans"/>
                <a:cs typeface="+mn-cs"/>
              </a:rPr>
              <a:t>Read each question (2 times or more) ask yourself “Am I looking for an answer that is true or false?”</a:t>
            </a:r>
          </a:p>
          <a:p>
            <a:pPr marL="548640" fontAlgn="auto">
              <a:spcBef>
                <a:spcPts val="1200"/>
              </a:spcBef>
              <a:spcAft>
                <a:spcPts val="0"/>
              </a:spcAft>
              <a:buFont typeface="Wingdings" pitchFamily="2" charset="2"/>
              <a:buNone/>
            </a:pPr>
            <a:r>
              <a:rPr lang="en-US" sz="2400" dirty="0" smtClean="0">
                <a:solidFill>
                  <a:prstClr val="white"/>
                </a:solidFill>
                <a:latin typeface="Open Sans"/>
                <a:cs typeface="+mn-cs"/>
              </a:rPr>
              <a:t>Is A True, False, or Don’t Know?</a:t>
            </a:r>
          </a:p>
          <a:p>
            <a:pPr marL="548640" fontAlgn="auto">
              <a:spcBef>
                <a:spcPts val="1200"/>
              </a:spcBef>
              <a:spcAft>
                <a:spcPts val="0"/>
              </a:spcAft>
              <a:buFont typeface="Wingdings" pitchFamily="2" charset="2"/>
              <a:buNone/>
            </a:pPr>
            <a:r>
              <a:rPr lang="en-US" sz="2400" dirty="0" smtClean="0">
                <a:solidFill>
                  <a:prstClr val="white"/>
                </a:solidFill>
                <a:latin typeface="Open Sans"/>
                <a:cs typeface="+mn-cs"/>
              </a:rPr>
              <a:t>Is B True, False, or Don’t Know, etc.?</a:t>
            </a:r>
          </a:p>
          <a:p>
            <a:pPr fontAlgn="auto">
              <a:spcBef>
                <a:spcPts val="1200"/>
              </a:spcBef>
              <a:spcAft>
                <a:spcPts val="0"/>
              </a:spcAft>
            </a:pPr>
            <a:r>
              <a:rPr lang="en-US" sz="2400" dirty="0" smtClean="0">
                <a:solidFill>
                  <a:prstClr val="white"/>
                </a:solidFill>
                <a:latin typeface="Open Sans"/>
                <a:cs typeface="+mn-cs"/>
              </a:rPr>
              <a:t>Through the process of elimination, </a:t>
            </a:r>
            <a:br>
              <a:rPr lang="en-US" sz="2400" dirty="0" smtClean="0">
                <a:solidFill>
                  <a:prstClr val="white"/>
                </a:solidFill>
                <a:latin typeface="Open Sans"/>
                <a:cs typeface="+mn-cs"/>
              </a:rPr>
            </a:br>
            <a:r>
              <a:rPr lang="en-US" sz="2400" dirty="0" smtClean="0">
                <a:solidFill>
                  <a:prstClr val="white"/>
                </a:solidFill>
                <a:latin typeface="Open Sans"/>
                <a:cs typeface="+mn-cs"/>
              </a:rPr>
              <a:t>reducing the selection of answers, </a:t>
            </a:r>
            <a:br>
              <a:rPr lang="en-US" sz="2400" dirty="0" smtClean="0">
                <a:solidFill>
                  <a:prstClr val="white"/>
                </a:solidFill>
                <a:latin typeface="Open Sans"/>
                <a:cs typeface="+mn-cs"/>
              </a:rPr>
            </a:br>
            <a:r>
              <a:rPr lang="en-US" sz="2400" dirty="0" smtClean="0">
                <a:solidFill>
                  <a:prstClr val="white"/>
                </a:solidFill>
                <a:latin typeface="Open Sans"/>
                <a:cs typeface="+mn-cs"/>
              </a:rPr>
              <a:t>will </a:t>
            </a:r>
            <a:r>
              <a:rPr lang="en-US" sz="2400" b="1" dirty="0" smtClean="0">
                <a:solidFill>
                  <a:srgbClr val="FFFF66"/>
                </a:solidFill>
                <a:latin typeface="Open Sans"/>
                <a:cs typeface="+mn-cs"/>
              </a:rPr>
              <a:t>greatly increase </a:t>
            </a:r>
            <a:r>
              <a:rPr lang="en-US" sz="2400" dirty="0" smtClean="0">
                <a:solidFill>
                  <a:prstClr val="white"/>
                </a:solidFill>
                <a:latin typeface="Open Sans"/>
                <a:cs typeface="+mn-cs"/>
              </a:rPr>
              <a:t>your chances </a:t>
            </a:r>
            <a:br>
              <a:rPr lang="en-US" sz="2400" dirty="0" smtClean="0">
                <a:solidFill>
                  <a:prstClr val="white"/>
                </a:solidFill>
                <a:latin typeface="Open Sans"/>
                <a:cs typeface="+mn-cs"/>
              </a:rPr>
            </a:br>
            <a:r>
              <a:rPr lang="en-US" sz="2400" dirty="0" smtClean="0">
                <a:solidFill>
                  <a:prstClr val="white"/>
                </a:solidFill>
                <a:latin typeface="Open Sans"/>
                <a:cs typeface="+mn-cs"/>
              </a:rPr>
              <a:t>of answering each question correctly.</a:t>
            </a:r>
            <a:endParaRPr lang="en-US" sz="2400" dirty="0">
              <a:solidFill>
                <a:prstClr val="white"/>
              </a:solidFill>
              <a:latin typeface="Open Sans"/>
              <a:cs typeface="+mn-cs"/>
            </a:endParaRPr>
          </a:p>
        </p:txBody>
      </p:sp>
      <p:sp>
        <p:nvSpPr>
          <p:cNvPr id="8" name="Rectangle 7"/>
          <p:cNvSpPr/>
          <p:nvPr/>
        </p:nvSpPr>
        <p:spPr>
          <a:xfrm>
            <a:off x="674912" y="2322326"/>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9" name="Picture 3"/>
          <p:cNvPicPr>
            <a:picLocks noChangeAspect="1" noChangeArrowheads="1"/>
          </p:cNvPicPr>
          <p:nvPr/>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10" name="Rectangle 9"/>
          <p:cNvSpPr/>
          <p:nvPr/>
        </p:nvSpPr>
        <p:spPr>
          <a:xfrm>
            <a:off x="674908" y="3574212"/>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1" name="Picture 3"/>
          <p:cNvPicPr>
            <a:picLocks noChangeAspect="1" noChangeArrowheads="1"/>
          </p:cNvPicPr>
          <p:nvPr/>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12" name="Rectangle 11"/>
          <p:cNvSpPr/>
          <p:nvPr/>
        </p:nvSpPr>
        <p:spPr>
          <a:xfrm>
            <a:off x="674908" y="4096740"/>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3" name="Picture 3"/>
          <p:cNvPicPr>
            <a:picLocks noChangeAspect="1" noChangeArrowheads="1"/>
          </p:cNvPicPr>
          <p:nvPr/>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143365" name="Picture 5"/>
          <p:cNvPicPr>
            <a:picLocks noChangeAspect="1" noChangeArrowheads="1"/>
          </p:cNvPicPr>
          <p:nvPr/>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Tree>
    <p:extLst>
      <p:ext uri="{BB962C8B-B14F-4D97-AF65-F5344CB8AC3E}">
        <p14:creationId xmlns:p14="http://schemas.microsoft.com/office/powerpoint/2010/main" val="984978353"/>
      </p:ext>
    </p:extLst>
  </p:cSld>
  <p:clrMapOvr>
    <a:masterClrMapping/>
  </p:clrMapOvr>
  <p:transition>
    <p:newsflash/>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
        <p:nvSpPr>
          <p:cNvPr id="21" name="Subtitle 16"/>
          <p:cNvSpPr>
            <a:spLocks noGrp="1"/>
          </p:cNvSpPr>
          <p:nvPr>
            <p:ph type="subTitle" idx="1"/>
          </p:nvPr>
        </p:nvSpPr>
        <p:spPr>
          <a:xfrm>
            <a:off x="685800" y="3611607"/>
            <a:ext cx="7772400" cy="1199704"/>
          </a:xfrm>
        </p:spPr>
        <p:txBody>
          <a:bodyPr lIns="45720" rIns="45720">
            <a:normAutofit/>
          </a:bodyPr>
          <a:lstStyle>
            <a:lvl1pPr marL="0" marR="64008" indent="0" algn="l">
              <a:buNone/>
              <a:defRPr sz="3200" b="1" cap="none" spc="5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3" name="Title 8"/>
          <p:cNvSpPr>
            <a:spLocks noGrp="1"/>
          </p:cNvSpPr>
          <p:nvPr>
            <p:ph type="ctrTitle"/>
          </p:nvPr>
        </p:nvSpPr>
        <p:spPr>
          <a:xfrm>
            <a:off x="685800" y="1752601"/>
            <a:ext cx="7772400" cy="1829761"/>
          </a:xfrm>
        </p:spPr>
        <p:txBody>
          <a:bodyPr anchor="b"/>
          <a:lstStyle>
            <a:lvl1pPr algn="l">
              <a:defRPr sz="5000" b="1">
                <a:solidFill>
                  <a:schemeClr val="bg1"/>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dirty="0"/>
          </a:p>
        </p:txBody>
      </p:sp>
      <p:sp>
        <p:nvSpPr>
          <p:cNvPr id="11" name="Slide Number Placeholder 17"/>
          <p:cNvSpPr>
            <a:spLocks noGrp="1"/>
          </p:cNvSpPr>
          <p:nvPr>
            <p:ph type="sldNum" sz="quarter" idx="10"/>
          </p:nvPr>
        </p:nvSpPr>
        <p:spPr>
          <a:xfrm>
            <a:off x="8778875" y="6492875"/>
            <a:ext cx="365125" cy="365125"/>
          </a:xfrm>
        </p:spPr>
        <p:txBody>
          <a:bodyPr/>
          <a:lstStyle>
            <a:lvl1pPr algn="r" eaLnBrk="1" latinLnBrk="0" hangingPunct="1">
              <a:defRPr kumimoji="0" sz="1000" b="0">
                <a:solidFill>
                  <a:schemeClr val="bg1"/>
                </a:solidFill>
              </a:defRPr>
            </a:lvl1pPr>
            <a:extLst/>
          </a:lstStyle>
          <a:p>
            <a:pPr>
              <a:defRPr/>
            </a:pPr>
            <a:fld id="{55800479-787D-452B-9D06-64CDB4661762}"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206967810"/>
      </p:ext>
    </p:extLst>
  </p:cSld>
  <p:clrMapOvr>
    <a:masterClrMapping/>
  </p:clrMapOvr>
  <p:transition>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7_Section Header">
    <p:bg>
      <p:bgRef idx="1003">
        <a:schemeClr val="bg1"/>
      </p:bgRef>
    </p:bg>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a:lvl1pPr>
            <a:extLst/>
          </a:lstStyle>
          <a:p>
            <a:pPr>
              <a:defRPr/>
            </a:pPr>
            <a:fld id="{55800479-787D-452B-9D06-64CDB4661762}" type="slidenum">
              <a:rPr lang="en-US" smtClean="0">
                <a:solidFill>
                  <a:prstClr val="white">
                    <a:lumMod val="65000"/>
                    <a:lumOff val="35000"/>
                  </a:prstClr>
                </a:solidFill>
              </a:rPr>
              <a:pPr>
                <a:defRPr/>
              </a:pPr>
              <a:t>‹#›</a:t>
            </a:fld>
            <a:endParaRPr lang="en-US">
              <a:solidFill>
                <a:prstClr val="white">
                  <a:lumMod val="65000"/>
                  <a:lumOff val="35000"/>
                </a:prstClr>
              </a:solidFill>
            </a:endParaRPr>
          </a:p>
        </p:txBody>
      </p:sp>
      <p:sp>
        <p:nvSpPr>
          <p:cNvPr id="12" name="Chevron 11"/>
          <p:cNvSpPr/>
          <p:nvPr/>
        </p:nvSpPr>
        <p:spPr>
          <a:xfrm>
            <a:off x="2609849" y="3005138"/>
            <a:ext cx="249501"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13" name="Chevron 12"/>
          <p:cNvSpPr/>
          <p:nvPr/>
        </p:nvSpPr>
        <p:spPr>
          <a:xfrm>
            <a:off x="2422525" y="3005138"/>
            <a:ext cx="25167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14" name="Text Placeholder 2"/>
          <p:cNvSpPr>
            <a:spLocks noGrp="1"/>
          </p:cNvSpPr>
          <p:nvPr>
            <p:ph type="body" idx="1"/>
          </p:nvPr>
        </p:nvSpPr>
        <p:spPr>
          <a:xfrm>
            <a:off x="2971800" y="2819400"/>
            <a:ext cx="6248400" cy="1454888"/>
          </a:xfrm>
        </p:spPr>
        <p:txBody>
          <a:bodyPr/>
          <a:lstStyle>
            <a:lvl1pPr marL="0" indent="0" algn="l">
              <a:buNone/>
              <a:defRPr sz="4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Tree>
    <p:extLst>
      <p:ext uri="{BB962C8B-B14F-4D97-AF65-F5344CB8AC3E}">
        <p14:creationId xmlns:p14="http://schemas.microsoft.com/office/powerpoint/2010/main" val="1863527976"/>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cSld name="3_Title Slide">
    <p:spTree>
      <p:nvGrpSpPr>
        <p:cNvPr id="1" name=""/>
        <p:cNvGrpSpPr/>
        <p:nvPr/>
      </p:nvGrpSpPr>
      <p:grpSpPr>
        <a:xfrm>
          <a:off x="0" y="0"/>
          <a:ext cx="0" cy="0"/>
          <a:chOff x="0" y="0"/>
          <a:chExt cx="0" cy="0"/>
        </a:xfrm>
      </p:grpSpPr>
      <p:sp>
        <p:nvSpPr>
          <p:cNvPr id="21" name="Subtitle 16"/>
          <p:cNvSpPr>
            <a:spLocks noGrp="1"/>
          </p:cNvSpPr>
          <p:nvPr>
            <p:ph type="subTitle" idx="1"/>
          </p:nvPr>
        </p:nvSpPr>
        <p:spPr>
          <a:xfrm>
            <a:off x="685800" y="3611607"/>
            <a:ext cx="7772400" cy="1199704"/>
          </a:xfrm>
        </p:spPr>
        <p:txBody>
          <a:bodyPr lIns="45720" rIns="45720">
            <a:normAutofit/>
          </a:bodyPr>
          <a:lstStyle>
            <a:lvl1pPr marL="0" marR="64008" indent="0" algn="l">
              <a:buNone/>
              <a:defRPr sz="3200" b="1" cap="none" spc="5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3" name="Title 8"/>
          <p:cNvSpPr>
            <a:spLocks noGrp="1"/>
          </p:cNvSpPr>
          <p:nvPr>
            <p:ph type="ctrTitle"/>
          </p:nvPr>
        </p:nvSpPr>
        <p:spPr>
          <a:xfrm>
            <a:off x="685800" y="1752601"/>
            <a:ext cx="7772400" cy="1829761"/>
          </a:xfrm>
        </p:spPr>
        <p:txBody>
          <a:bodyPr anchor="b"/>
          <a:lstStyle>
            <a:lvl1pPr algn="l">
              <a:defRPr sz="5000" b="1">
                <a:solidFill>
                  <a:schemeClr val="bg1"/>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dirty="0"/>
          </a:p>
        </p:txBody>
      </p:sp>
      <p:sp>
        <p:nvSpPr>
          <p:cNvPr id="11" name="Slide Number Placeholder 17"/>
          <p:cNvSpPr>
            <a:spLocks noGrp="1"/>
          </p:cNvSpPr>
          <p:nvPr>
            <p:ph type="sldNum" sz="quarter" idx="10"/>
          </p:nvPr>
        </p:nvSpPr>
        <p:spPr>
          <a:xfrm>
            <a:off x="8778875" y="6492875"/>
            <a:ext cx="365125" cy="365125"/>
          </a:xfrm>
        </p:spPr>
        <p:txBody>
          <a:bodyPr/>
          <a:lstStyle>
            <a:lvl1pPr algn="r" eaLnBrk="1" latinLnBrk="0" hangingPunct="1">
              <a:defRPr kumimoji="0" sz="1000" b="0">
                <a:solidFill>
                  <a:schemeClr val="bg1"/>
                </a:solidFill>
              </a:defRPr>
            </a:lvl1pPr>
            <a:extLst/>
          </a:lstStyle>
          <a:p>
            <a:pPr>
              <a:defRPr/>
            </a:pPr>
            <a:fld id="{971F0B67-8157-4CA1-BECB-3A38C0A5942E}"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1033045"/>
      </p:ext>
    </p:extLst>
  </p:cSld>
  <p:clrMapOvr>
    <a:masterClrMapping/>
  </p:clrMapOvr>
  <p:transition>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8_Section Header">
    <p:bg>
      <p:bgRef idx="1003">
        <a:schemeClr val="bg1"/>
      </p:bgRef>
    </p:bg>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a:lvl1pPr>
            <a:extLst/>
          </a:lstStyle>
          <a:p>
            <a:pPr>
              <a:defRPr/>
            </a:pPr>
            <a:fld id="{AA3E8633-1D83-4A75-846E-B8458D3F39D9}" type="slidenum">
              <a:rPr lang="en-US" smtClean="0">
                <a:solidFill>
                  <a:prstClr val="white">
                    <a:lumMod val="65000"/>
                    <a:lumOff val="35000"/>
                  </a:prstClr>
                </a:solidFill>
              </a:rPr>
              <a:pPr>
                <a:defRPr/>
              </a:pPr>
              <a:t>‹#›</a:t>
            </a:fld>
            <a:endParaRPr lang="en-US">
              <a:solidFill>
                <a:prstClr val="white">
                  <a:lumMod val="65000"/>
                  <a:lumOff val="35000"/>
                </a:prstClr>
              </a:solidFill>
            </a:endParaRPr>
          </a:p>
        </p:txBody>
      </p:sp>
      <p:sp>
        <p:nvSpPr>
          <p:cNvPr id="12" name="Chevron 11"/>
          <p:cNvSpPr/>
          <p:nvPr userDrawn="1"/>
        </p:nvSpPr>
        <p:spPr>
          <a:xfrm>
            <a:off x="2609849" y="3005138"/>
            <a:ext cx="249501"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13" name="Chevron 12"/>
          <p:cNvSpPr/>
          <p:nvPr userDrawn="1"/>
        </p:nvSpPr>
        <p:spPr>
          <a:xfrm>
            <a:off x="2422525" y="3005138"/>
            <a:ext cx="25167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14" name="Text Placeholder 2"/>
          <p:cNvSpPr>
            <a:spLocks noGrp="1"/>
          </p:cNvSpPr>
          <p:nvPr>
            <p:ph type="body" idx="1"/>
          </p:nvPr>
        </p:nvSpPr>
        <p:spPr>
          <a:xfrm>
            <a:off x="2971800" y="2819400"/>
            <a:ext cx="6248400" cy="1454888"/>
          </a:xfrm>
        </p:spPr>
        <p:txBody>
          <a:bodyPr/>
          <a:lstStyle>
            <a:lvl1pPr marL="0" indent="0" algn="l">
              <a:buNone/>
              <a:defRPr sz="4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Tree>
    <p:extLst>
      <p:ext uri="{BB962C8B-B14F-4D97-AF65-F5344CB8AC3E}">
        <p14:creationId xmlns:p14="http://schemas.microsoft.com/office/powerpoint/2010/main" val="2996283585"/>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hf hdr="0" ftr="0" dt="0"/>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9_Section Header">
    <p:bg>
      <p:bgRef idx="1003">
        <a:schemeClr val="bg1"/>
      </p:bgRef>
    </p:bg>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a:lvl1pPr>
            <a:extLst/>
          </a:lstStyle>
          <a:p>
            <a:pPr>
              <a:defRPr/>
            </a:pPr>
            <a:fld id="{AA3E8633-1D83-4A75-846E-B8458D3F39D9}" type="slidenum">
              <a:rPr lang="en-US" smtClean="0">
                <a:solidFill>
                  <a:prstClr val="white">
                    <a:lumMod val="65000"/>
                    <a:lumOff val="35000"/>
                  </a:prstClr>
                </a:solidFill>
              </a:rPr>
              <a:pPr>
                <a:defRPr/>
              </a:pPr>
              <a:t>‹#›</a:t>
            </a:fld>
            <a:endParaRPr lang="en-US">
              <a:solidFill>
                <a:prstClr val="white">
                  <a:lumMod val="65000"/>
                  <a:lumOff val="35000"/>
                </a:prstClr>
              </a:solidFill>
            </a:endParaRPr>
          </a:p>
        </p:txBody>
      </p:sp>
      <p:sp>
        <p:nvSpPr>
          <p:cNvPr id="12" name="Chevron 11"/>
          <p:cNvSpPr/>
          <p:nvPr userDrawn="1"/>
        </p:nvSpPr>
        <p:spPr>
          <a:xfrm>
            <a:off x="2609849" y="3005138"/>
            <a:ext cx="249501"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13" name="Chevron 12"/>
          <p:cNvSpPr/>
          <p:nvPr userDrawn="1"/>
        </p:nvSpPr>
        <p:spPr>
          <a:xfrm>
            <a:off x="2422525" y="3005138"/>
            <a:ext cx="25167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14" name="Text Placeholder 2"/>
          <p:cNvSpPr>
            <a:spLocks noGrp="1"/>
          </p:cNvSpPr>
          <p:nvPr>
            <p:ph type="body" idx="1"/>
          </p:nvPr>
        </p:nvSpPr>
        <p:spPr>
          <a:xfrm>
            <a:off x="2971800" y="2819400"/>
            <a:ext cx="6248400" cy="1454888"/>
          </a:xfrm>
        </p:spPr>
        <p:txBody>
          <a:bodyPr/>
          <a:lstStyle>
            <a:lvl1pPr marL="0" indent="0" algn="l">
              <a:buNone/>
              <a:defRPr sz="4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Tree>
    <p:extLst>
      <p:ext uri="{BB962C8B-B14F-4D97-AF65-F5344CB8AC3E}">
        <p14:creationId xmlns:p14="http://schemas.microsoft.com/office/powerpoint/2010/main" val="89635047"/>
      </p:ext>
    </p:extLst>
  </p:cSld>
  <p:clrMapOvr>
    <a:overrideClrMapping bg1="dk1" tx1="lt1" bg2="dk2" tx2="lt2" accent1="accent1" accent2="accent2" accent3="accent3" accent4="accent4" accent5="accent5" accent6="accent6" hlink="hlink" folHlink="folHlink"/>
  </p:clrMapOvr>
  <p:transition>
    <p:newsflash/>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solidFill>
                  <a:schemeClr val="tx1"/>
                </a:solidFill>
                <a:latin typeface="+mn-lt"/>
                <a:cs typeface="+mn-cs"/>
              </a:defRPr>
            </a:lvl1pPr>
            <a:extLst/>
          </a:lstStyle>
          <a:p>
            <a:pPr>
              <a:defRPr/>
            </a:pPr>
            <a:fld id="{EF0BEE56-FABD-421B-87A5-C8A6934FDF80}" type="datetimeFigureOut">
              <a:rPr lang="en-US"/>
              <a:pPr>
                <a:defRPr/>
              </a:pPr>
              <a:t>8/5/2015</a:t>
            </a:fld>
            <a:endParaRPr lang="en-US"/>
          </a:p>
        </p:txBody>
      </p:sp>
      <p:sp>
        <p:nvSpPr>
          <p:cNvPr id="12"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solidFill>
                  <a:schemeClr val="tx1"/>
                </a:solidFill>
                <a:latin typeface="+mn-lt"/>
                <a:cs typeface="+mn-cs"/>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4CCF8966-228F-4669-865D-3F37A693DD5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LHExamPrepTitlePage.png"/>
          <p:cNvPicPr>
            <a:picLocks noChangeAspect="1"/>
          </p:cNvPicPr>
          <p:nvPr/>
        </p:nvPicPr>
        <p:blipFill>
          <a:blip r:embed="rId2" cstate="print"/>
          <a:stretch>
            <a:fillRect/>
          </a:stretch>
        </p:blipFill>
        <p:spPr>
          <a:xfrm>
            <a:off x="2028" y="0"/>
            <a:ext cx="9139943" cy="6858000"/>
          </a:xfrm>
          <a:prstGeom prst="rect">
            <a:avLst/>
          </a:prstGeom>
        </p:spPr>
      </p:pic>
      <p:pic>
        <p:nvPicPr>
          <p:cNvPr id="3" name="Picture 4"/>
          <p:cNvPicPr>
            <a:picLocks noChangeAspect="1" noChangeArrowheads="1"/>
          </p:cNvPicPr>
          <p:nvPr/>
        </p:nvPicPr>
        <p:blipFill>
          <a:blip r:embed="rId3" cstate="print"/>
          <a:srcRect/>
          <a:stretch>
            <a:fillRect/>
          </a:stretch>
        </p:blipFill>
        <p:spPr bwMode="auto">
          <a:xfrm>
            <a:off x="-36513" y="-28575"/>
            <a:ext cx="9218613" cy="6916738"/>
          </a:xfrm>
          <a:prstGeom prst="rect">
            <a:avLst/>
          </a:prstGeom>
          <a:noFill/>
          <a:ln w="9525">
            <a:noFill/>
            <a:miter lim="800000"/>
            <a:headEnd/>
            <a:tailEnd/>
          </a:ln>
          <a:effectLst/>
        </p:spPr>
      </p:pic>
    </p:spTree>
    <p:extLst>
      <p:ext uri="{BB962C8B-B14F-4D97-AF65-F5344CB8AC3E}">
        <p14:creationId xmlns:p14="http://schemas.microsoft.com/office/powerpoint/2010/main" val="2974299418"/>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934200" y="6428874"/>
            <a:ext cx="2133600" cy="365125"/>
          </a:xfrm>
        </p:spPr>
        <p:txBody>
          <a:bodyPr/>
          <a:lstStyle>
            <a:lvl1pPr>
              <a:defRPr sz="1050"/>
            </a:lvl1pPr>
          </a:lstStyle>
          <a:p>
            <a:pPr>
              <a:defRPr/>
            </a:pPr>
            <a:fld id="{7C88FEA3-E631-402B-8E13-6CAE7BC5BBAC}"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pic>
        <p:nvPicPr>
          <p:cNvPr id="7"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9" name="Straight Connector 8"/>
          <p:cNvCxnSpPr/>
          <p:nvPr/>
        </p:nvCxnSpPr>
        <p:spPr>
          <a:xfrm>
            <a:off x="0" y="6712771"/>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857438"/>
      </p:ext>
    </p:extLst>
  </p:cSld>
  <p:clrMapOvr>
    <a:masterClrMapping/>
  </p:clrMapOvr>
  <p:transition>
    <p:fade/>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915400" cy="2405743"/>
          </a:xfrm>
        </p:spPr>
        <p:txBody>
          <a:bodyPr tIns="182880" anchor="t">
            <a:normAutofit/>
          </a:bodyPr>
          <a:lstStyle>
            <a:lvl1pPr marL="640080" indent="-640080">
              <a:buClr>
                <a:schemeClr val="tx2"/>
              </a:buClr>
              <a:buFont typeface="+mj-lt"/>
              <a:buAutoNum type="arabicPeriod"/>
              <a:defRPr sz="3200"/>
            </a:lvl1pPr>
          </a:lstStyle>
          <a:p>
            <a:r>
              <a:rPr lang="en-US" smtClean="0"/>
              <a:t>Click to edit Master title style</a:t>
            </a:r>
            <a:endParaRPr lang="en-US" dirty="0"/>
          </a:p>
        </p:txBody>
      </p:sp>
      <p:sp>
        <p:nvSpPr>
          <p:cNvPr id="3" name="Content Placeholder 2"/>
          <p:cNvSpPr>
            <a:spLocks noGrp="1"/>
          </p:cNvSpPr>
          <p:nvPr>
            <p:ph idx="1"/>
          </p:nvPr>
        </p:nvSpPr>
        <p:spPr>
          <a:xfrm>
            <a:off x="1001486" y="2427514"/>
            <a:ext cx="8142513" cy="4049486"/>
          </a:xfrm>
        </p:spPr>
        <p:txBody>
          <a:bodyPr/>
          <a:lstStyle>
            <a:lvl1pPr marL="514350" indent="-514350">
              <a:buClr>
                <a:schemeClr val="accent2">
                  <a:lumMod val="75000"/>
                </a:schemeClr>
              </a:buClr>
              <a:buFont typeface="+mj-lt"/>
              <a:buAutoNum type="alphaUcPeriod"/>
              <a:defRPr i="1"/>
            </a:lvl1pPr>
            <a:lvl2pPr marL="971550" indent="-514350">
              <a:buFont typeface="+mj-lt"/>
              <a:buAutoNum type="alphaLcParenR"/>
              <a:defRPr/>
            </a:lvl2pPr>
            <a:lvl3pPr marL="1371600" indent="-457200">
              <a:buFont typeface="+mj-lt"/>
              <a:buAutoNum type="alphaLcParenR"/>
              <a:defRPr/>
            </a:lvl3pPr>
            <a:lvl4pPr marL="1828800" indent="-457200">
              <a:buFont typeface="+mj-lt"/>
              <a:buAutoNum type="alphaLcParenR"/>
              <a:defRPr/>
            </a:lvl4pPr>
            <a:lvl5pPr marL="2286000" indent="-457200">
              <a:buFont typeface="+mj-lt"/>
              <a:buAutoNum type="alphaLcParenR"/>
              <a:defRPr/>
            </a:lvl5pPr>
          </a:lstStyle>
          <a:p>
            <a:pPr lvl="0"/>
            <a:r>
              <a:rPr lang="en-US" smtClean="0"/>
              <a:t>Click to edit Master text styles</a:t>
            </a:r>
          </a:p>
        </p:txBody>
      </p:sp>
      <p:sp>
        <p:nvSpPr>
          <p:cNvPr id="6" name="Slide Number Placeholder 5"/>
          <p:cNvSpPr>
            <a:spLocks noGrp="1"/>
          </p:cNvSpPr>
          <p:nvPr>
            <p:ph type="sldNum" sz="quarter" idx="12"/>
          </p:nvPr>
        </p:nvSpPr>
        <p:spPr>
          <a:xfrm>
            <a:off x="6934200" y="6428874"/>
            <a:ext cx="2133600" cy="365125"/>
          </a:xfrm>
        </p:spPr>
        <p:txBody>
          <a:bodyPr/>
          <a:lstStyle/>
          <a:p>
            <a:pPr>
              <a:defRPr/>
            </a:pPr>
            <a:fld id="{55800479-787D-452B-9D06-64CDB4661762}"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pic>
        <p:nvPicPr>
          <p:cNvPr id="7"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9" name="Straight Connector 8"/>
          <p:cNvCxnSpPr/>
          <p:nvPr/>
        </p:nvCxnSpPr>
        <p:spPr>
          <a:xfrm>
            <a:off x="0" y="6712771"/>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239027"/>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145" y="3027278"/>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45957" y="1527091"/>
            <a:ext cx="7684587"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3074" name="Picture 2"/>
          <p:cNvPicPr>
            <a:picLocks noChangeAspect="1" noChangeArrowheads="1"/>
          </p:cNvPicPr>
          <p:nvPr/>
        </p:nvPicPr>
        <p:blipFill>
          <a:blip r:embed="rId2" cstate="print"/>
          <a:srcRect/>
          <a:stretch>
            <a:fillRect/>
          </a:stretch>
        </p:blipFill>
        <p:spPr bwMode="auto">
          <a:xfrm>
            <a:off x="439321" y="6525780"/>
            <a:ext cx="1874520" cy="187992"/>
          </a:xfrm>
          <a:prstGeom prst="rect">
            <a:avLst/>
          </a:prstGeom>
          <a:noFill/>
          <a:ln w="9525">
            <a:noFill/>
            <a:miter lim="800000"/>
            <a:headEnd/>
            <a:tailEnd/>
          </a:ln>
          <a:effectLst/>
        </p:spPr>
      </p:pic>
      <p:sp>
        <p:nvSpPr>
          <p:cNvPr id="5" name="Rectangle 4"/>
          <p:cNvSpPr/>
          <p:nvPr/>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6" name="Straight Connector 5"/>
          <p:cNvCxnSpPr/>
          <p:nvPr/>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cstate="print"/>
          <a:srcRect/>
          <a:stretch>
            <a:fillRect/>
          </a:stretch>
        </p:blipFill>
        <p:spPr bwMode="auto">
          <a:xfrm>
            <a:off x="439321" y="6525780"/>
            <a:ext cx="1874520" cy="187992"/>
          </a:xfrm>
          <a:prstGeom prst="rect">
            <a:avLst/>
          </a:prstGeom>
          <a:noFill/>
          <a:ln w="9525">
            <a:noFill/>
            <a:miter lim="800000"/>
            <a:headEnd/>
            <a:tailEnd/>
          </a:ln>
          <a:effectLst/>
        </p:spPr>
      </p:pic>
    </p:spTree>
    <p:extLst>
      <p:ext uri="{BB962C8B-B14F-4D97-AF65-F5344CB8AC3E}">
        <p14:creationId xmlns:p14="http://schemas.microsoft.com/office/powerpoint/2010/main" val="1278136197"/>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1_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31" y="490908"/>
            <a:ext cx="7772400" cy="837149"/>
          </a:xfrm>
        </p:spPr>
        <p:txBody>
          <a:bodyPr anchor="t"/>
          <a:lstStyle>
            <a:lvl1pPr algn="l">
              <a:defRPr sz="4000" b="1" cap="all">
                <a:solidFill>
                  <a:schemeClr val="tx2">
                    <a:lumMod val="10000"/>
                    <a:lumOff val="90000"/>
                  </a:schemeClr>
                </a:solidFill>
              </a:defRPr>
            </a:lvl1pPr>
          </a:lstStyle>
          <a:p>
            <a:r>
              <a:rPr lang="en-US" dirty="0" smtClean="0"/>
              <a:t>Test Questions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6" name="Straight Connector 5"/>
          <p:cNvCxnSpPr/>
          <p:nvPr/>
        </p:nvCxnSpPr>
        <p:spPr>
          <a:xfrm>
            <a:off x="0" y="6614797"/>
            <a:ext cx="9144000"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6943" y="1360705"/>
            <a:ext cx="7805057" cy="4770537"/>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Open Sans"/>
                <a:cs typeface="+mn-cs"/>
              </a:rPr>
              <a:t>The following questions are designed to enhance your </a:t>
            </a:r>
            <a:r>
              <a:rPr lang="en-US" sz="2400" b="1" dirty="0" smtClean="0">
                <a:solidFill>
                  <a:srgbClr val="FFFF66"/>
                </a:solidFill>
                <a:latin typeface="Open Sans"/>
                <a:cs typeface="+mn-cs"/>
              </a:rPr>
              <a:t>test taking </a:t>
            </a:r>
            <a:r>
              <a:rPr lang="en-US" sz="2400" dirty="0" smtClean="0">
                <a:solidFill>
                  <a:prstClr val="black"/>
                </a:solidFill>
                <a:latin typeface="Open Sans"/>
                <a:cs typeface="+mn-cs"/>
              </a:rPr>
              <a:t>skills.</a:t>
            </a:r>
          </a:p>
          <a:p>
            <a:pPr marL="548640" fontAlgn="auto">
              <a:spcBef>
                <a:spcPts val="1200"/>
              </a:spcBef>
              <a:spcAft>
                <a:spcPts val="0"/>
              </a:spcAft>
              <a:buFont typeface="Wingdings" pitchFamily="2" charset="2"/>
              <a:buNone/>
            </a:pPr>
            <a:r>
              <a:rPr lang="en-US" sz="2400" dirty="0" smtClean="0">
                <a:solidFill>
                  <a:prstClr val="black"/>
                </a:solidFill>
                <a:latin typeface="Open Sans"/>
                <a:cs typeface="+mn-cs"/>
              </a:rPr>
              <a:t>Read each question (2 times or more) ask yourself “Am I looking for an answer that is true or false?”</a:t>
            </a:r>
          </a:p>
          <a:p>
            <a:pPr marL="548640" fontAlgn="auto">
              <a:spcBef>
                <a:spcPts val="1200"/>
              </a:spcBef>
              <a:spcAft>
                <a:spcPts val="0"/>
              </a:spcAft>
              <a:buFont typeface="Wingdings" pitchFamily="2" charset="2"/>
              <a:buNone/>
            </a:pPr>
            <a:r>
              <a:rPr lang="en-US" sz="2400" dirty="0" smtClean="0">
                <a:solidFill>
                  <a:prstClr val="black"/>
                </a:solidFill>
                <a:latin typeface="Open Sans"/>
                <a:cs typeface="+mn-cs"/>
              </a:rPr>
              <a:t>Is A True, False, or Don’t Know?</a:t>
            </a:r>
          </a:p>
          <a:p>
            <a:pPr marL="548640" fontAlgn="auto">
              <a:spcBef>
                <a:spcPts val="1200"/>
              </a:spcBef>
              <a:spcAft>
                <a:spcPts val="0"/>
              </a:spcAft>
              <a:buFont typeface="Wingdings" pitchFamily="2" charset="2"/>
              <a:buNone/>
            </a:pPr>
            <a:r>
              <a:rPr lang="en-US" sz="2400" dirty="0" smtClean="0">
                <a:solidFill>
                  <a:prstClr val="black"/>
                </a:solidFill>
                <a:latin typeface="Open Sans"/>
                <a:cs typeface="+mn-cs"/>
              </a:rPr>
              <a:t>Is B True, False, or Don’t Know, etc.?</a:t>
            </a:r>
          </a:p>
          <a:p>
            <a:pPr fontAlgn="auto">
              <a:spcBef>
                <a:spcPts val="1200"/>
              </a:spcBef>
              <a:spcAft>
                <a:spcPts val="0"/>
              </a:spcAft>
            </a:pPr>
            <a:r>
              <a:rPr lang="en-US" sz="2400" dirty="0" smtClean="0">
                <a:solidFill>
                  <a:prstClr val="black"/>
                </a:solidFill>
                <a:latin typeface="Open Sans"/>
                <a:cs typeface="+mn-cs"/>
              </a:rPr>
              <a:t>Through the process of elimination, </a:t>
            </a:r>
            <a:br>
              <a:rPr lang="en-US" sz="2400" dirty="0" smtClean="0">
                <a:solidFill>
                  <a:prstClr val="black"/>
                </a:solidFill>
                <a:latin typeface="Open Sans"/>
                <a:cs typeface="+mn-cs"/>
              </a:rPr>
            </a:br>
            <a:r>
              <a:rPr lang="en-US" sz="2400" dirty="0" smtClean="0">
                <a:solidFill>
                  <a:prstClr val="black"/>
                </a:solidFill>
                <a:latin typeface="Open Sans"/>
                <a:cs typeface="+mn-cs"/>
              </a:rPr>
              <a:t>reducing the selection of answers, </a:t>
            </a:r>
            <a:br>
              <a:rPr lang="en-US" sz="2400" dirty="0" smtClean="0">
                <a:solidFill>
                  <a:prstClr val="black"/>
                </a:solidFill>
                <a:latin typeface="Open Sans"/>
                <a:cs typeface="+mn-cs"/>
              </a:rPr>
            </a:br>
            <a:r>
              <a:rPr lang="en-US" sz="2400" dirty="0" smtClean="0">
                <a:solidFill>
                  <a:prstClr val="black"/>
                </a:solidFill>
                <a:latin typeface="Open Sans"/>
                <a:cs typeface="+mn-cs"/>
              </a:rPr>
              <a:t>will </a:t>
            </a:r>
            <a:r>
              <a:rPr lang="en-US" sz="2400" b="1" dirty="0" smtClean="0">
                <a:solidFill>
                  <a:srgbClr val="FFFF66"/>
                </a:solidFill>
                <a:latin typeface="Open Sans"/>
                <a:cs typeface="+mn-cs"/>
              </a:rPr>
              <a:t>greatly increase </a:t>
            </a:r>
            <a:r>
              <a:rPr lang="en-US" sz="2400" dirty="0" smtClean="0">
                <a:solidFill>
                  <a:prstClr val="black"/>
                </a:solidFill>
                <a:latin typeface="Open Sans"/>
                <a:cs typeface="+mn-cs"/>
              </a:rPr>
              <a:t>your chances </a:t>
            </a:r>
            <a:br>
              <a:rPr lang="en-US" sz="2400" dirty="0" smtClean="0">
                <a:solidFill>
                  <a:prstClr val="black"/>
                </a:solidFill>
                <a:latin typeface="Open Sans"/>
                <a:cs typeface="+mn-cs"/>
              </a:rPr>
            </a:br>
            <a:r>
              <a:rPr lang="en-US" sz="2400" dirty="0" smtClean="0">
                <a:solidFill>
                  <a:prstClr val="black"/>
                </a:solidFill>
                <a:latin typeface="Open Sans"/>
                <a:cs typeface="+mn-cs"/>
              </a:rPr>
              <a:t>of answering each question correctly.</a:t>
            </a:r>
            <a:endParaRPr lang="en-US" sz="2400" dirty="0">
              <a:solidFill>
                <a:prstClr val="black"/>
              </a:solidFill>
              <a:latin typeface="Open Sans"/>
              <a:cs typeface="+mn-cs"/>
            </a:endParaRPr>
          </a:p>
        </p:txBody>
      </p:sp>
      <p:sp>
        <p:nvSpPr>
          <p:cNvPr id="8" name="Rectangle 7"/>
          <p:cNvSpPr/>
          <p:nvPr/>
        </p:nvSpPr>
        <p:spPr>
          <a:xfrm>
            <a:off x="674912" y="2322326"/>
            <a:ext cx="261263" cy="283035"/>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US">
              <a:solidFill>
                <a:prstClr val="black"/>
              </a:solidFill>
            </a:endParaRPr>
          </a:p>
        </p:txBody>
      </p:sp>
      <p:pic>
        <p:nvPicPr>
          <p:cNvPr id="9" name="Picture 3"/>
          <p:cNvPicPr>
            <a:picLocks noChangeAspect="1" noChangeArrowheads="1"/>
          </p:cNvPicPr>
          <p:nvPr/>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10" name="Rectangle 9"/>
          <p:cNvSpPr/>
          <p:nvPr/>
        </p:nvSpPr>
        <p:spPr>
          <a:xfrm>
            <a:off x="674908" y="3574212"/>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1" name="Picture 3"/>
          <p:cNvPicPr>
            <a:picLocks noChangeAspect="1" noChangeArrowheads="1"/>
          </p:cNvPicPr>
          <p:nvPr/>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12" name="Rectangle 11"/>
          <p:cNvSpPr/>
          <p:nvPr/>
        </p:nvSpPr>
        <p:spPr>
          <a:xfrm>
            <a:off x="674908" y="4096740"/>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3" name="Picture 3"/>
          <p:cNvPicPr>
            <a:picLocks noChangeAspect="1" noChangeArrowheads="1"/>
          </p:cNvPicPr>
          <p:nvPr/>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143365" name="Picture 5"/>
          <p:cNvPicPr>
            <a:picLocks noChangeAspect="1" noChangeArrowheads="1"/>
          </p:cNvPicPr>
          <p:nvPr/>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
        <p:nvSpPr>
          <p:cNvPr id="14" name="Rectangle 13"/>
          <p:cNvSpPr/>
          <p:nvPr/>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15" name="Straight Connector 14"/>
          <p:cNvCxnSpPr/>
          <p:nvPr/>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17" name="Straight Connector 16"/>
          <p:cNvCxnSpPr/>
          <p:nvPr/>
        </p:nvCxnSpPr>
        <p:spPr>
          <a:xfrm>
            <a:off x="0" y="6614797"/>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6943" y="1360705"/>
            <a:ext cx="7805057" cy="4770537"/>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Open Sans"/>
                <a:cs typeface="+mn-cs"/>
              </a:rPr>
              <a:t>The following questions are designed to enhance your </a:t>
            </a:r>
            <a:r>
              <a:rPr lang="en-US" sz="2400" b="1" dirty="0" smtClean="0">
                <a:solidFill>
                  <a:srgbClr val="FFFF66"/>
                </a:solidFill>
                <a:latin typeface="Open Sans"/>
                <a:cs typeface="+mn-cs"/>
              </a:rPr>
              <a:t>test taking </a:t>
            </a:r>
            <a:r>
              <a:rPr lang="en-US" sz="2400" dirty="0" smtClean="0">
                <a:solidFill>
                  <a:prstClr val="black"/>
                </a:solidFill>
                <a:latin typeface="Open Sans"/>
                <a:cs typeface="+mn-cs"/>
              </a:rPr>
              <a:t>skills.</a:t>
            </a:r>
          </a:p>
          <a:p>
            <a:pPr marL="548640" fontAlgn="auto">
              <a:spcBef>
                <a:spcPts val="1200"/>
              </a:spcBef>
              <a:spcAft>
                <a:spcPts val="0"/>
              </a:spcAft>
              <a:buFont typeface="Wingdings" pitchFamily="2" charset="2"/>
              <a:buNone/>
            </a:pPr>
            <a:r>
              <a:rPr lang="en-US" sz="2400" dirty="0" smtClean="0">
                <a:solidFill>
                  <a:prstClr val="black"/>
                </a:solidFill>
                <a:latin typeface="Open Sans"/>
                <a:cs typeface="+mn-cs"/>
              </a:rPr>
              <a:t>Read each question (2 times or more) ask yourself “Am I looking for an answer that is true or false?”</a:t>
            </a:r>
          </a:p>
          <a:p>
            <a:pPr marL="548640" fontAlgn="auto">
              <a:spcBef>
                <a:spcPts val="1200"/>
              </a:spcBef>
              <a:spcAft>
                <a:spcPts val="0"/>
              </a:spcAft>
              <a:buFont typeface="Wingdings" pitchFamily="2" charset="2"/>
              <a:buNone/>
            </a:pPr>
            <a:r>
              <a:rPr lang="en-US" sz="2400" dirty="0" smtClean="0">
                <a:solidFill>
                  <a:prstClr val="black"/>
                </a:solidFill>
                <a:latin typeface="Open Sans"/>
                <a:cs typeface="+mn-cs"/>
              </a:rPr>
              <a:t>Is A True, False, or Don’t Know?</a:t>
            </a:r>
          </a:p>
          <a:p>
            <a:pPr marL="548640" fontAlgn="auto">
              <a:spcBef>
                <a:spcPts val="1200"/>
              </a:spcBef>
              <a:spcAft>
                <a:spcPts val="0"/>
              </a:spcAft>
              <a:buFont typeface="Wingdings" pitchFamily="2" charset="2"/>
              <a:buNone/>
            </a:pPr>
            <a:r>
              <a:rPr lang="en-US" sz="2400" dirty="0" smtClean="0">
                <a:solidFill>
                  <a:prstClr val="black"/>
                </a:solidFill>
                <a:latin typeface="Open Sans"/>
                <a:cs typeface="+mn-cs"/>
              </a:rPr>
              <a:t>Is B True, False, or Don’t Know, etc.?</a:t>
            </a:r>
          </a:p>
          <a:p>
            <a:pPr fontAlgn="auto">
              <a:spcBef>
                <a:spcPts val="1200"/>
              </a:spcBef>
              <a:spcAft>
                <a:spcPts val="0"/>
              </a:spcAft>
            </a:pPr>
            <a:r>
              <a:rPr lang="en-US" sz="2400" dirty="0" smtClean="0">
                <a:solidFill>
                  <a:prstClr val="black"/>
                </a:solidFill>
                <a:latin typeface="Open Sans"/>
                <a:cs typeface="+mn-cs"/>
              </a:rPr>
              <a:t>Through the process of elimination, </a:t>
            </a:r>
            <a:br>
              <a:rPr lang="en-US" sz="2400" dirty="0" smtClean="0">
                <a:solidFill>
                  <a:prstClr val="black"/>
                </a:solidFill>
                <a:latin typeface="Open Sans"/>
                <a:cs typeface="+mn-cs"/>
              </a:rPr>
            </a:br>
            <a:r>
              <a:rPr lang="en-US" sz="2400" dirty="0" smtClean="0">
                <a:solidFill>
                  <a:prstClr val="black"/>
                </a:solidFill>
                <a:latin typeface="Open Sans"/>
                <a:cs typeface="+mn-cs"/>
              </a:rPr>
              <a:t>reducing the selection of answers, </a:t>
            </a:r>
            <a:br>
              <a:rPr lang="en-US" sz="2400" dirty="0" smtClean="0">
                <a:solidFill>
                  <a:prstClr val="black"/>
                </a:solidFill>
                <a:latin typeface="Open Sans"/>
                <a:cs typeface="+mn-cs"/>
              </a:rPr>
            </a:br>
            <a:r>
              <a:rPr lang="en-US" sz="2400" dirty="0" smtClean="0">
                <a:solidFill>
                  <a:prstClr val="black"/>
                </a:solidFill>
                <a:latin typeface="Open Sans"/>
                <a:cs typeface="+mn-cs"/>
              </a:rPr>
              <a:t>will </a:t>
            </a:r>
            <a:r>
              <a:rPr lang="en-US" sz="2400" b="1" dirty="0" smtClean="0">
                <a:solidFill>
                  <a:srgbClr val="FFFF66"/>
                </a:solidFill>
                <a:latin typeface="Open Sans"/>
                <a:cs typeface="+mn-cs"/>
              </a:rPr>
              <a:t>greatly increase </a:t>
            </a:r>
            <a:r>
              <a:rPr lang="en-US" sz="2400" dirty="0" smtClean="0">
                <a:solidFill>
                  <a:prstClr val="black"/>
                </a:solidFill>
                <a:latin typeface="Open Sans"/>
                <a:cs typeface="+mn-cs"/>
              </a:rPr>
              <a:t>your chances </a:t>
            </a:r>
            <a:br>
              <a:rPr lang="en-US" sz="2400" dirty="0" smtClean="0">
                <a:solidFill>
                  <a:prstClr val="black"/>
                </a:solidFill>
                <a:latin typeface="Open Sans"/>
                <a:cs typeface="+mn-cs"/>
              </a:rPr>
            </a:br>
            <a:r>
              <a:rPr lang="en-US" sz="2400" dirty="0" smtClean="0">
                <a:solidFill>
                  <a:prstClr val="black"/>
                </a:solidFill>
                <a:latin typeface="Open Sans"/>
                <a:cs typeface="+mn-cs"/>
              </a:rPr>
              <a:t>of answering each question correctly.</a:t>
            </a:r>
            <a:endParaRPr lang="en-US" sz="2400" dirty="0">
              <a:solidFill>
                <a:prstClr val="black"/>
              </a:solidFill>
              <a:latin typeface="Open Sans"/>
              <a:cs typeface="+mn-cs"/>
            </a:endParaRPr>
          </a:p>
        </p:txBody>
      </p:sp>
      <p:sp>
        <p:nvSpPr>
          <p:cNvPr id="19" name="Rectangle 18"/>
          <p:cNvSpPr/>
          <p:nvPr/>
        </p:nvSpPr>
        <p:spPr>
          <a:xfrm>
            <a:off x="674912" y="2322326"/>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20" name="Picture 3"/>
          <p:cNvPicPr>
            <a:picLocks noChangeAspect="1" noChangeArrowheads="1"/>
          </p:cNvPicPr>
          <p:nvPr/>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21" name="Rectangle 20"/>
          <p:cNvSpPr/>
          <p:nvPr/>
        </p:nvSpPr>
        <p:spPr>
          <a:xfrm>
            <a:off x="674908" y="3574212"/>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22" name="Picture 3"/>
          <p:cNvPicPr>
            <a:picLocks noChangeAspect="1" noChangeArrowheads="1"/>
          </p:cNvPicPr>
          <p:nvPr/>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23" name="Rectangle 22"/>
          <p:cNvSpPr/>
          <p:nvPr/>
        </p:nvSpPr>
        <p:spPr>
          <a:xfrm>
            <a:off x="674908" y="4096740"/>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24" name="Picture 3"/>
          <p:cNvPicPr>
            <a:picLocks noChangeAspect="1" noChangeArrowheads="1"/>
          </p:cNvPicPr>
          <p:nvPr/>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25" name="Picture 5"/>
          <p:cNvPicPr>
            <a:picLocks noChangeAspect="1" noChangeArrowheads="1"/>
          </p:cNvPicPr>
          <p:nvPr/>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Tree>
    <p:extLst>
      <p:ext uri="{BB962C8B-B14F-4D97-AF65-F5344CB8AC3E}">
        <p14:creationId xmlns:p14="http://schemas.microsoft.com/office/powerpoint/2010/main" val="3325364717"/>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3191933" cy="52832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657600" y="1143000"/>
            <a:ext cx="5308600" cy="528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6934200" y="6428874"/>
            <a:ext cx="2133600" cy="365125"/>
          </a:xfrm>
        </p:spPr>
        <p:txBody>
          <a:bodyPr/>
          <a:lstStyle/>
          <a:p>
            <a:pPr>
              <a:defRPr/>
            </a:pPr>
            <a:fld id="{1CE172D2-22B5-4E99-8A8C-1DE6F730AAD4}"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pic>
        <p:nvPicPr>
          <p:cNvPr id="9"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0" name="Straight Connector 9"/>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2" name="Straight Connector 11"/>
          <p:cNvCxnSpPr/>
          <p:nvPr/>
        </p:nvCxnSpPr>
        <p:spPr>
          <a:xfrm>
            <a:off x="0" y="6712771"/>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926075"/>
      </p:ext>
    </p:extLst>
  </p:cSld>
  <p:clrMapOvr>
    <a:masterClrMapping/>
  </p:clrMapOvr>
  <p:transition>
    <p:fade/>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2"/>
          </p:nvPr>
        </p:nvSpPr>
        <p:spPr>
          <a:xfrm>
            <a:off x="6934200" y="6428874"/>
            <a:ext cx="2133600" cy="365125"/>
          </a:xfrm>
        </p:spPr>
        <p:txBody>
          <a:bodyPr/>
          <a:lstStyle/>
          <a:p>
            <a:pPr>
              <a:defRPr/>
            </a:pPr>
            <a:fld id="{01B5099B-35F6-42B3-B753-F6DB45A1C224}"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pic>
        <p:nvPicPr>
          <p:cNvPr id="12"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3" name="Straight Connector 12"/>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4" name="Straight Connector 13"/>
          <p:cNvCxnSpPr/>
          <p:nvPr/>
        </p:nvCxnSpPr>
        <p:spPr>
          <a:xfrm>
            <a:off x="0" y="6712771"/>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879458"/>
      </p:ext>
    </p:extLst>
  </p:cSld>
  <p:clrMapOvr>
    <a:masterClrMapping/>
  </p:clrMapOvr>
  <p:transition>
    <p:fade/>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D7ACD9B-B2EF-4442-9A2E-4ED40582E272}" type="datetimeFigureOut">
              <a:rPr lang="en-US" smtClean="0">
                <a:solidFill>
                  <a:prstClr val="black"/>
                </a:solidFill>
                <a:latin typeface="Open Sans"/>
                <a:cs typeface="+mn-cs"/>
              </a:rPr>
              <a:pPr fontAlgn="auto">
                <a:spcBef>
                  <a:spcPts val="0"/>
                </a:spcBef>
                <a:spcAft>
                  <a:spcPts val="0"/>
                </a:spcAft>
              </a:pPr>
              <a:t>8/5/2015</a:t>
            </a:fld>
            <a:endParaRPr lang="en-US">
              <a:solidFill>
                <a:prstClr val="black"/>
              </a:solidFill>
              <a:latin typeface="Open Sans"/>
              <a:cs typeface="+mn-cs"/>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Open Sans"/>
              <a:cs typeface="+mn-cs"/>
            </a:endParaRPr>
          </a:p>
        </p:txBody>
      </p:sp>
      <p:sp>
        <p:nvSpPr>
          <p:cNvPr id="5" name="Slide Number Placeholder 4"/>
          <p:cNvSpPr>
            <a:spLocks noGrp="1"/>
          </p:cNvSpPr>
          <p:nvPr>
            <p:ph type="sldNum" sz="quarter" idx="12"/>
          </p:nvPr>
        </p:nvSpPr>
        <p:spPr/>
        <p:txBody>
          <a:bodyPr/>
          <a:lstStyle/>
          <a:p>
            <a:pPr>
              <a:defRPr/>
            </a:pPr>
            <a:fld id="{9F6EEF02-FC76-476A-BAD3-D0BF9DD22CDC}"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15840548"/>
      </p:ext>
    </p:extLst>
  </p:cSld>
  <p:clrMapOvr>
    <a:masterClrMapping/>
  </p:clrMapOvr>
  <p:transition>
    <p:fade/>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defRPr/>
            </a:pPr>
            <a:fld id="{4275E699-9200-47C6-A3E9-996E85007305}" type="datetimeFigureOut">
              <a:rPr lang="en-US" smtClean="0">
                <a:solidFill>
                  <a:prstClr val="black"/>
                </a:solidFill>
                <a:latin typeface="Open Sans"/>
                <a:cs typeface="+mn-cs"/>
              </a:rPr>
              <a:pPr fontAlgn="auto">
                <a:spcBef>
                  <a:spcPts val="0"/>
                </a:spcBef>
                <a:spcAft>
                  <a:spcPts val="0"/>
                </a:spcAft>
                <a:defRPr/>
              </a:pPr>
              <a:t>8/5/2015</a:t>
            </a:fld>
            <a:endParaRPr lang="en-US">
              <a:solidFill>
                <a:prstClr val="black"/>
              </a:solidFill>
              <a:latin typeface="Open Sans"/>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Open Sans"/>
              <a:cs typeface="+mn-cs"/>
            </a:endParaRPr>
          </a:p>
        </p:txBody>
      </p:sp>
      <p:sp>
        <p:nvSpPr>
          <p:cNvPr id="4" name="Slide Number Placeholder 3"/>
          <p:cNvSpPr>
            <a:spLocks noGrp="1"/>
          </p:cNvSpPr>
          <p:nvPr>
            <p:ph type="sldNum" sz="quarter" idx="12"/>
          </p:nvPr>
        </p:nvSpPr>
        <p:spPr/>
        <p:txBody>
          <a:bodyPr/>
          <a:lstStyle/>
          <a:p>
            <a:pPr>
              <a:defRPr/>
            </a:pPr>
            <a:fld id="{AE7AE3B1-8632-4804-99EC-F756DE64EB7D}"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226239239"/>
      </p:ext>
    </p:extLst>
  </p:cSld>
  <p:clrMapOvr>
    <a:masterClrMapping/>
  </p:clrMapOvr>
  <p:transition>
    <p:fade/>
  </p:transition>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defRPr/>
            </a:pPr>
            <a:fld id="{8BC79D12-4BB8-4100-BE11-CAF11486FBED}" type="datetimeFigureOut">
              <a:rPr lang="en-US" smtClean="0">
                <a:solidFill>
                  <a:prstClr val="black"/>
                </a:solidFill>
                <a:latin typeface="Open Sans"/>
                <a:cs typeface="+mn-cs"/>
              </a:rPr>
              <a:pPr fontAlgn="auto">
                <a:spcBef>
                  <a:spcPts val="0"/>
                </a:spcBef>
                <a:spcAft>
                  <a:spcPts val="0"/>
                </a:spcAft>
                <a:defRPr/>
              </a:pPr>
              <a:t>8/5/2015</a:t>
            </a:fld>
            <a:endParaRPr lang="en-US">
              <a:solidFill>
                <a:prstClr val="black"/>
              </a:solidFill>
              <a:latin typeface="Open Sans"/>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Open Sans"/>
              <a:cs typeface="+mn-cs"/>
            </a:endParaRPr>
          </a:p>
        </p:txBody>
      </p:sp>
      <p:sp>
        <p:nvSpPr>
          <p:cNvPr id="7" name="Slide Number Placeholder 6"/>
          <p:cNvSpPr>
            <a:spLocks noGrp="1"/>
          </p:cNvSpPr>
          <p:nvPr>
            <p:ph type="sldNum" sz="quarter" idx="12"/>
          </p:nvPr>
        </p:nvSpPr>
        <p:spPr/>
        <p:txBody>
          <a:bodyPr/>
          <a:lstStyle/>
          <a:p>
            <a:pPr>
              <a:defRPr/>
            </a:pPr>
            <a:fld id="{D58ABED9-EFE5-440E-B1EB-4615FB890D73}"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21386491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E4B985C5-A4F9-4EC8-AEBB-DB3D5679DCC1}" type="datetimeFigureOut">
              <a:rPr lang="en-US"/>
              <a:pPr>
                <a:defRPr/>
              </a:pPr>
              <a:t>8/5/2015</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1D4F87BF-AAA7-4DDB-BF91-91BFF8D94E53}" type="slidenum">
              <a:rPr lang="en-US"/>
              <a:pPr>
                <a:defRPr/>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defRPr/>
            </a:pPr>
            <a:fld id="{34AF8288-9708-4507-862D-2E409E9FE8DC}" type="datetimeFigureOut">
              <a:rPr lang="en-US" smtClean="0">
                <a:solidFill>
                  <a:prstClr val="black"/>
                </a:solidFill>
                <a:latin typeface="Open Sans"/>
                <a:cs typeface="+mn-cs"/>
              </a:rPr>
              <a:pPr fontAlgn="auto">
                <a:spcBef>
                  <a:spcPts val="0"/>
                </a:spcBef>
                <a:spcAft>
                  <a:spcPts val="0"/>
                </a:spcAft>
                <a:defRPr/>
              </a:pPr>
              <a:t>8/5/2015</a:t>
            </a:fld>
            <a:endParaRPr lang="en-US">
              <a:solidFill>
                <a:prstClr val="black"/>
              </a:solidFill>
              <a:latin typeface="Open Sans"/>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Open Sans"/>
              <a:cs typeface="+mn-cs"/>
            </a:endParaRPr>
          </a:p>
        </p:txBody>
      </p:sp>
      <p:sp>
        <p:nvSpPr>
          <p:cNvPr id="7" name="Slide Number Placeholder 6"/>
          <p:cNvSpPr>
            <a:spLocks noGrp="1"/>
          </p:cNvSpPr>
          <p:nvPr>
            <p:ph type="sldNum" sz="quarter" idx="12"/>
          </p:nvPr>
        </p:nvSpPr>
        <p:spPr/>
        <p:txBody>
          <a:bodyPr/>
          <a:lstStyle/>
          <a:p>
            <a:pPr>
              <a:defRPr/>
            </a:pPr>
            <a:fld id="{46627F91-6D03-4572-94DD-63E692A46571}"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35558858"/>
      </p:ext>
    </p:extLst>
  </p:cSld>
  <p:clrMapOvr>
    <a:masterClrMapping/>
  </p:clrMapOvr>
  <p:transition>
    <p:fade/>
  </p:transition>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defRPr/>
            </a:pPr>
            <a:fld id="{7B83E608-95EA-492B-B99A-91E93C075765}" type="datetimeFigureOut">
              <a:rPr lang="en-US" smtClean="0">
                <a:solidFill>
                  <a:prstClr val="black"/>
                </a:solidFill>
                <a:latin typeface="Open Sans"/>
                <a:cs typeface="+mn-cs"/>
              </a:rPr>
              <a:pPr fontAlgn="auto">
                <a:spcBef>
                  <a:spcPts val="0"/>
                </a:spcBef>
                <a:spcAft>
                  <a:spcPts val="0"/>
                </a:spcAft>
                <a:defRPr/>
              </a:pPr>
              <a:t>8/5/2015</a:t>
            </a:fld>
            <a:endParaRPr lang="en-US">
              <a:solidFill>
                <a:prstClr val="black"/>
              </a:solidFill>
              <a:latin typeface="Open Sans"/>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Open Sans"/>
              <a:cs typeface="+mn-cs"/>
            </a:endParaRPr>
          </a:p>
        </p:txBody>
      </p:sp>
      <p:sp>
        <p:nvSpPr>
          <p:cNvPr id="6" name="Slide Number Placeholder 5"/>
          <p:cNvSpPr>
            <a:spLocks noGrp="1"/>
          </p:cNvSpPr>
          <p:nvPr>
            <p:ph type="sldNum" sz="quarter" idx="12"/>
          </p:nvPr>
        </p:nvSpPr>
        <p:spPr/>
        <p:txBody>
          <a:bodyPr/>
          <a:lstStyle/>
          <a:p>
            <a:pPr>
              <a:defRPr/>
            </a:pPr>
            <a:fld id="{4C045630-43F1-4154-9645-2344E6984702}"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27334985"/>
      </p:ext>
    </p:extLst>
  </p:cSld>
  <p:clrMapOvr>
    <a:masterClrMapping/>
  </p:clrMapOvr>
  <p:transition>
    <p:fade/>
  </p:transition>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defRPr/>
            </a:pPr>
            <a:fld id="{07703BE1-CE63-4032-8500-20C883124356}" type="datetimeFigureOut">
              <a:rPr lang="en-US" smtClean="0">
                <a:solidFill>
                  <a:prstClr val="black"/>
                </a:solidFill>
                <a:latin typeface="Open Sans"/>
                <a:cs typeface="+mn-cs"/>
              </a:rPr>
              <a:pPr fontAlgn="auto">
                <a:spcBef>
                  <a:spcPts val="0"/>
                </a:spcBef>
                <a:spcAft>
                  <a:spcPts val="0"/>
                </a:spcAft>
                <a:defRPr/>
              </a:pPr>
              <a:t>8/5/2015</a:t>
            </a:fld>
            <a:endParaRPr lang="en-US">
              <a:solidFill>
                <a:prstClr val="black"/>
              </a:solidFill>
              <a:latin typeface="Open Sans"/>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Open Sans"/>
              <a:cs typeface="+mn-cs"/>
            </a:endParaRPr>
          </a:p>
        </p:txBody>
      </p:sp>
      <p:sp>
        <p:nvSpPr>
          <p:cNvPr id="6" name="Slide Number Placeholder 5"/>
          <p:cNvSpPr>
            <a:spLocks noGrp="1"/>
          </p:cNvSpPr>
          <p:nvPr>
            <p:ph type="sldNum" sz="quarter" idx="12"/>
          </p:nvPr>
        </p:nvSpPr>
        <p:spPr/>
        <p:txBody>
          <a:bodyPr/>
          <a:lstStyle/>
          <a:p>
            <a:pPr>
              <a:defRPr/>
            </a:pPr>
            <a:fld id="{65B595A5-B0A1-40EF-8D8B-4B400D353204}"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939491858"/>
      </p:ext>
    </p:extLst>
  </p:cSld>
  <p:clrMapOvr>
    <a:masterClrMapping/>
  </p:clrMapOvr>
  <p:transition>
    <p:fade/>
  </p:transition>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36513" y="-28575"/>
            <a:ext cx="9218613" cy="6916738"/>
          </a:xfrm>
          <a:prstGeom prst="rect">
            <a:avLst/>
          </a:prstGeom>
          <a:noFill/>
          <a:ln w="9525">
            <a:noFill/>
            <a:miter lim="800000"/>
            <a:headEnd/>
            <a:tailEnd/>
          </a:ln>
          <a:effectLst/>
        </p:spPr>
      </p:pic>
    </p:spTree>
    <p:extLst>
      <p:ext uri="{BB962C8B-B14F-4D97-AF65-F5344CB8AC3E}">
        <p14:creationId xmlns:p14="http://schemas.microsoft.com/office/powerpoint/2010/main" val="26656006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2_Section Header">
    <p:bg>
      <p:bgPr>
        <a:gradFill flip="none" rotWithShape="1">
          <a:gsLst>
            <a:gs pos="0">
              <a:srgbClr val="003E64"/>
            </a:gs>
            <a:gs pos="50000">
              <a:srgbClr val="002D48"/>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31" y="490908"/>
            <a:ext cx="7772400" cy="837149"/>
          </a:xfrm>
        </p:spPr>
        <p:txBody>
          <a:bodyPr anchor="t"/>
          <a:lstStyle>
            <a:lvl1pPr algn="l">
              <a:defRPr sz="4000" b="1" cap="all">
                <a:solidFill>
                  <a:schemeClr val="tx2">
                    <a:lumMod val="10000"/>
                    <a:lumOff val="90000"/>
                  </a:schemeClr>
                </a:solidFill>
              </a:defRPr>
            </a:lvl1pPr>
          </a:lstStyle>
          <a:p>
            <a:r>
              <a:rPr lang="en-US" dirty="0" smtClean="0"/>
              <a:t>Test Questions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6" name="Straight Connector 5"/>
          <p:cNvCxnSpPr/>
          <p:nvPr/>
        </p:nvCxnSpPr>
        <p:spPr>
          <a:xfrm>
            <a:off x="0" y="6614797"/>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6943" y="1360705"/>
            <a:ext cx="7805057" cy="4770537"/>
          </a:xfrm>
          <a:prstGeom prst="rect">
            <a:avLst/>
          </a:prstGeom>
          <a:noFill/>
        </p:spPr>
        <p:txBody>
          <a:bodyPr wrap="square" rtlCol="0">
            <a:spAutoFit/>
          </a:bodyPr>
          <a:lstStyle/>
          <a:p>
            <a:pPr fontAlgn="auto">
              <a:spcBef>
                <a:spcPts val="0"/>
              </a:spcBef>
              <a:spcAft>
                <a:spcPts val="0"/>
              </a:spcAft>
            </a:pPr>
            <a:r>
              <a:rPr lang="en-US" sz="2400" dirty="0" smtClean="0">
                <a:solidFill>
                  <a:prstClr val="white"/>
                </a:solidFill>
                <a:latin typeface="Open Sans"/>
                <a:cs typeface="+mn-cs"/>
              </a:rPr>
              <a:t>The following questions are designed to enhance your </a:t>
            </a:r>
            <a:r>
              <a:rPr lang="en-US" sz="2400" b="1" dirty="0" smtClean="0">
                <a:solidFill>
                  <a:srgbClr val="FFFF66"/>
                </a:solidFill>
                <a:latin typeface="Open Sans"/>
                <a:cs typeface="+mn-cs"/>
              </a:rPr>
              <a:t>test taking </a:t>
            </a:r>
            <a:r>
              <a:rPr lang="en-US" sz="2400" dirty="0" smtClean="0">
                <a:solidFill>
                  <a:prstClr val="white"/>
                </a:solidFill>
                <a:latin typeface="Open Sans"/>
                <a:cs typeface="+mn-cs"/>
              </a:rPr>
              <a:t>skills.</a:t>
            </a:r>
          </a:p>
          <a:p>
            <a:pPr marL="548640" fontAlgn="auto">
              <a:spcBef>
                <a:spcPts val="1200"/>
              </a:spcBef>
              <a:spcAft>
                <a:spcPts val="0"/>
              </a:spcAft>
              <a:buFont typeface="Wingdings" pitchFamily="2" charset="2"/>
              <a:buNone/>
            </a:pPr>
            <a:r>
              <a:rPr lang="en-US" sz="2400" dirty="0" smtClean="0">
                <a:solidFill>
                  <a:prstClr val="white"/>
                </a:solidFill>
                <a:latin typeface="Open Sans"/>
                <a:cs typeface="+mn-cs"/>
              </a:rPr>
              <a:t>Read each question (2 times or more) ask yourself “Am I looking for an answer that is true or false?”</a:t>
            </a:r>
          </a:p>
          <a:p>
            <a:pPr marL="548640" fontAlgn="auto">
              <a:spcBef>
                <a:spcPts val="1200"/>
              </a:spcBef>
              <a:spcAft>
                <a:spcPts val="0"/>
              </a:spcAft>
              <a:buFont typeface="Wingdings" pitchFamily="2" charset="2"/>
              <a:buNone/>
            </a:pPr>
            <a:r>
              <a:rPr lang="en-US" sz="2400" dirty="0" smtClean="0">
                <a:solidFill>
                  <a:prstClr val="white"/>
                </a:solidFill>
                <a:latin typeface="Open Sans"/>
                <a:cs typeface="+mn-cs"/>
              </a:rPr>
              <a:t>Is A True, False, or Don’t Know?</a:t>
            </a:r>
          </a:p>
          <a:p>
            <a:pPr marL="548640" fontAlgn="auto">
              <a:spcBef>
                <a:spcPts val="1200"/>
              </a:spcBef>
              <a:spcAft>
                <a:spcPts val="0"/>
              </a:spcAft>
              <a:buFont typeface="Wingdings" pitchFamily="2" charset="2"/>
              <a:buNone/>
            </a:pPr>
            <a:r>
              <a:rPr lang="en-US" sz="2400" dirty="0" smtClean="0">
                <a:solidFill>
                  <a:prstClr val="white"/>
                </a:solidFill>
                <a:latin typeface="Open Sans"/>
                <a:cs typeface="+mn-cs"/>
              </a:rPr>
              <a:t>Is B True, False, or Don’t Know, etc.?</a:t>
            </a:r>
          </a:p>
          <a:p>
            <a:pPr fontAlgn="auto">
              <a:spcBef>
                <a:spcPts val="1200"/>
              </a:spcBef>
              <a:spcAft>
                <a:spcPts val="0"/>
              </a:spcAft>
            </a:pPr>
            <a:r>
              <a:rPr lang="en-US" sz="2400" dirty="0" smtClean="0">
                <a:solidFill>
                  <a:prstClr val="white"/>
                </a:solidFill>
                <a:latin typeface="Open Sans"/>
                <a:cs typeface="+mn-cs"/>
              </a:rPr>
              <a:t>Through the process of elimination, </a:t>
            </a:r>
            <a:br>
              <a:rPr lang="en-US" sz="2400" dirty="0" smtClean="0">
                <a:solidFill>
                  <a:prstClr val="white"/>
                </a:solidFill>
                <a:latin typeface="Open Sans"/>
                <a:cs typeface="+mn-cs"/>
              </a:rPr>
            </a:br>
            <a:r>
              <a:rPr lang="en-US" sz="2400" dirty="0" smtClean="0">
                <a:solidFill>
                  <a:prstClr val="white"/>
                </a:solidFill>
                <a:latin typeface="Open Sans"/>
                <a:cs typeface="+mn-cs"/>
              </a:rPr>
              <a:t>reducing the selection of answers, </a:t>
            </a:r>
            <a:br>
              <a:rPr lang="en-US" sz="2400" dirty="0" smtClean="0">
                <a:solidFill>
                  <a:prstClr val="white"/>
                </a:solidFill>
                <a:latin typeface="Open Sans"/>
                <a:cs typeface="+mn-cs"/>
              </a:rPr>
            </a:br>
            <a:r>
              <a:rPr lang="en-US" sz="2400" dirty="0" smtClean="0">
                <a:solidFill>
                  <a:prstClr val="white"/>
                </a:solidFill>
                <a:latin typeface="Open Sans"/>
                <a:cs typeface="+mn-cs"/>
              </a:rPr>
              <a:t>will </a:t>
            </a:r>
            <a:r>
              <a:rPr lang="en-US" sz="2400" b="1" dirty="0" smtClean="0">
                <a:solidFill>
                  <a:srgbClr val="FFFF66"/>
                </a:solidFill>
                <a:latin typeface="Open Sans"/>
                <a:cs typeface="+mn-cs"/>
              </a:rPr>
              <a:t>greatly increase </a:t>
            </a:r>
            <a:r>
              <a:rPr lang="en-US" sz="2400" dirty="0" smtClean="0">
                <a:solidFill>
                  <a:prstClr val="white"/>
                </a:solidFill>
                <a:latin typeface="Open Sans"/>
                <a:cs typeface="+mn-cs"/>
              </a:rPr>
              <a:t>your chances </a:t>
            </a:r>
            <a:br>
              <a:rPr lang="en-US" sz="2400" dirty="0" smtClean="0">
                <a:solidFill>
                  <a:prstClr val="white"/>
                </a:solidFill>
                <a:latin typeface="Open Sans"/>
                <a:cs typeface="+mn-cs"/>
              </a:rPr>
            </a:br>
            <a:r>
              <a:rPr lang="en-US" sz="2400" dirty="0" smtClean="0">
                <a:solidFill>
                  <a:prstClr val="white"/>
                </a:solidFill>
                <a:latin typeface="Open Sans"/>
                <a:cs typeface="+mn-cs"/>
              </a:rPr>
              <a:t>of answering each question correctly.</a:t>
            </a:r>
            <a:endParaRPr lang="en-US" sz="2400" dirty="0">
              <a:solidFill>
                <a:prstClr val="white"/>
              </a:solidFill>
              <a:latin typeface="Open Sans"/>
              <a:cs typeface="+mn-cs"/>
            </a:endParaRPr>
          </a:p>
        </p:txBody>
      </p:sp>
      <p:sp>
        <p:nvSpPr>
          <p:cNvPr id="8" name="Rectangle 7"/>
          <p:cNvSpPr/>
          <p:nvPr/>
        </p:nvSpPr>
        <p:spPr>
          <a:xfrm>
            <a:off x="674912" y="2322326"/>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9" name="Picture 3"/>
          <p:cNvPicPr>
            <a:picLocks noChangeAspect="1" noChangeArrowheads="1"/>
          </p:cNvPicPr>
          <p:nvPr/>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10" name="Rectangle 9"/>
          <p:cNvSpPr/>
          <p:nvPr/>
        </p:nvSpPr>
        <p:spPr>
          <a:xfrm>
            <a:off x="674908" y="3574212"/>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1" name="Picture 3"/>
          <p:cNvPicPr>
            <a:picLocks noChangeAspect="1" noChangeArrowheads="1"/>
          </p:cNvPicPr>
          <p:nvPr/>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12" name="Rectangle 11"/>
          <p:cNvSpPr/>
          <p:nvPr/>
        </p:nvSpPr>
        <p:spPr>
          <a:xfrm>
            <a:off x="674908" y="4096740"/>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3" name="Picture 3"/>
          <p:cNvPicPr>
            <a:picLocks noChangeAspect="1" noChangeArrowheads="1"/>
          </p:cNvPicPr>
          <p:nvPr/>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143365" name="Picture 5"/>
          <p:cNvPicPr>
            <a:picLocks noChangeAspect="1" noChangeArrowheads="1"/>
          </p:cNvPicPr>
          <p:nvPr/>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Tree>
    <p:extLst>
      <p:ext uri="{BB962C8B-B14F-4D97-AF65-F5344CB8AC3E}">
        <p14:creationId xmlns:p14="http://schemas.microsoft.com/office/powerpoint/2010/main" val="1387543245"/>
      </p:ext>
    </p:extLst>
  </p:cSld>
  <p:clrMapOvr>
    <a:masterClrMapping/>
  </p:clrMapOvr>
  <p:transition>
    <p:newsflash/>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
        <p:nvSpPr>
          <p:cNvPr id="21" name="Subtitle 16"/>
          <p:cNvSpPr>
            <a:spLocks noGrp="1"/>
          </p:cNvSpPr>
          <p:nvPr>
            <p:ph type="subTitle" idx="1"/>
          </p:nvPr>
        </p:nvSpPr>
        <p:spPr>
          <a:xfrm>
            <a:off x="685800" y="3611607"/>
            <a:ext cx="7772400" cy="1199704"/>
          </a:xfrm>
        </p:spPr>
        <p:txBody>
          <a:bodyPr lIns="45720" rIns="45720">
            <a:normAutofit/>
          </a:bodyPr>
          <a:lstStyle>
            <a:lvl1pPr marL="0" marR="64008" indent="0" algn="l">
              <a:buNone/>
              <a:defRPr sz="3200" b="1" cap="none" spc="5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3" name="Title 8"/>
          <p:cNvSpPr>
            <a:spLocks noGrp="1"/>
          </p:cNvSpPr>
          <p:nvPr>
            <p:ph type="ctrTitle"/>
          </p:nvPr>
        </p:nvSpPr>
        <p:spPr>
          <a:xfrm>
            <a:off x="685800" y="1752601"/>
            <a:ext cx="7772400" cy="1829761"/>
          </a:xfrm>
        </p:spPr>
        <p:txBody>
          <a:bodyPr anchor="b"/>
          <a:lstStyle>
            <a:lvl1pPr algn="l">
              <a:defRPr sz="5000" b="1">
                <a:solidFill>
                  <a:schemeClr val="bg1"/>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dirty="0"/>
          </a:p>
        </p:txBody>
      </p:sp>
      <p:sp>
        <p:nvSpPr>
          <p:cNvPr id="11" name="Slide Number Placeholder 17"/>
          <p:cNvSpPr>
            <a:spLocks noGrp="1"/>
          </p:cNvSpPr>
          <p:nvPr>
            <p:ph type="sldNum" sz="quarter" idx="10"/>
          </p:nvPr>
        </p:nvSpPr>
        <p:spPr>
          <a:xfrm>
            <a:off x="8778875" y="6492875"/>
            <a:ext cx="365125" cy="365125"/>
          </a:xfrm>
        </p:spPr>
        <p:txBody>
          <a:bodyPr/>
          <a:lstStyle>
            <a:lvl1pPr algn="r" eaLnBrk="1" latinLnBrk="0" hangingPunct="1">
              <a:defRPr kumimoji="0" sz="1000" b="0">
                <a:solidFill>
                  <a:schemeClr val="bg1"/>
                </a:solidFill>
              </a:defRPr>
            </a:lvl1pPr>
            <a:extLst/>
          </a:lstStyle>
          <a:p>
            <a:pPr>
              <a:defRPr/>
            </a:pPr>
            <a:fld id="{55800479-787D-452B-9D06-64CDB4661762}"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359606350"/>
      </p:ext>
    </p:extLst>
  </p:cSld>
  <p:clrMapOvr>
    <a:masterClrMapping/>
  </p:clrMapOvr>
  <p:transition>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7_Section Header">
    <p:bg>
      <p:bgRef idx="1003">
        <a:schemeClr val="bg1"/>
      </p:bgRef>
    </p:bg>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a:lvl1pPr>
            <a:extLst/>
          </a:lstStyle>
          <a:p>
            <a:pPr>
              <a:defRPr/>
            </a:pPr>
            <a:fld id="{55800479-787D-452B-9D06-64CDB4661762}" type="slidenum">
              <a:rPr lang="en-US" smtClean="0">
                <a:solidFill>
                  <a:prstClr val="white">
                    <a:lumMod val="65000"/>
                    <a:lumOff val="35000"/>
                  </a:prstClr>
                </a:solidFill>
              </a:rPr>
              <a:pPr>
                <a:defRPr/>
              </a:pPr>
              <a:t>‹#›</a:t>
            </a:fld>
            <a:endParaRPr lang="en-US">
              <a:solidFill>
                <a:prstClr val="white">
                  <a:lumMod val="65000"/>
                  <a:lumOff val="35000"/>
                </a:prstClr>
              </a:solidFill>
            </a:endParaRPr>
          </a:p>
        </p:txBody>
      </p:sp>
      <p:sp>
        <p:nvSpPr>
          <p:cNvPr id="12" name="Chevron 11"/>
          <p:cNvSpPr/>
          <p:nvPr/>
        </p:nvSpPr>
        <p:spPr>
          <a:xfrm>
            <a:off x="2609849" y="3005138"/>
            <a:ext cx="249501"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13" name="Chevron 12"/>
          <p:cNvSpPr/>
          <p:nvPr/>
        </p:nvSpPr>
        <p:spPr>
          <a:xfrm>
            <a:off x="2422525" y="3005138"/>
            <a:ext cx="25167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14" name="Text Placeholder 2"/>
          <p:cNvSpPr>
            <a:spLocks noGrp="1"/>
          </p:cNvSpPr>
          <p:nvPr>
            <p:ph type="body" idx="1"/>
          </p:nvPr>
        </p:nvSpPr>
        <p:spPr>
          <a:xfrm>
            <a:off x="2971800" y="2819400"/>
            <a:ext cx="6248400" cy="1454888"/>
          </a:xfrm>
        </p:spPr>
        <p:txBody>
          <a:bodyPr/>
          <a:lstStyle>
            <a:lvl1pPr marL="0" indent="0" algn="l">
              <a:buNone/>
              <a:defRPr sz="4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Tree>
    <p:extLst>
      <p:ext uri="{BB962C8B-B14F-4D97-AF65-F5344CB8AC3E}">
        <p14:creationId xmlns:p14="http://schemas.microsoft.com/office/powerpoint/2010/main" val="1011636808"/>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cSld name="3_Title Slide">
    <p:spTree>
      <p:nvGrpSpPr>
        <p:cNvPr id="1" name=""/>
        <p:cNvGrpSpPr/>
        <p:nvPr/>
      </p:nvGrpSpPr>
      <p:grpSpPr>
        <a:xfrm>
          <a:off x="0" y="0"/>
          <a:ext cx="0" cy="0"/>
          <a:chOff x="0" y="0"/>
          <a:chExt cx="0" cy="0"/>
        </a:xfrm>
      </p:grpSpPr>
      <p:sp>
        <p:nvSpPr>
          <p:cNvPr id="21" name="Subtitle 16"/>
          <p:cNvSpPr>
            <a:spLocks noGrp="1"/>
          </p:cNvSpPr>
          <p:nvPr>
            <p:ph type="subTitle" idx="1"/>
          </p:nvPr>
        </p:nvSpPr>
        <p:spPr>
          <a:xfrm>
            <a:off x="685800" y="3611607"/>
            <a:ext cx="7772400" cy="1199704"/>
          </a:xfrm>
        </p:spPr>
        <p:txBody>
          <a:bodyPr lIns="45720" rIns="45720">
            <a:normAutofit/>
          </a:bodyPr>
          <a:lstStyle>
            <a:lvl1pPr marL="0" marR="64008" indent="0" algn="l">
              <a:buNone/>
              <a:defRPr sz="3200" b="1" cap="none" spc="5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3" name="Title 8"/>
          <p:cNvSpPr>
            <a:spLocks noGrp="1"/>
          </p:cNvSpPr>
          <p:nvPr>
            <p:ph type="ctrTitle"/>
          </p:nvPr>
        </p:nvSpPr>
        <p:spPr>
          <a:xfrm>
            <a:off x="685800" y="1752601"/>
            <a:ext cx="7772400" cy="1829761"/>
          </a:xfrm>
        </p:spPr>
        <p:txBody>
          <a:bodyPr anchor="b"/>
          <a:lstStyle>
            <a:lvl1pPr algn="l">
              <a:defRPr sz="5000" b="1">
                <a:solidFill>
                  <a:schemeClr val="bg1"/>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dirty="0"/>
          </a:p>
        </p:txBody>
      </p:sp>
      <p:sp>
        <p:nvSpPr>
          <p:cNvPr id="11" name="Slide Number Placeholder 17"/>
          <p:cNvSpPr>
            <a:spLocks noGrp="1"/>
          </p:cNvSpPr>
          <p:nvPr>
            <p:ph type="sldNum" sz="quarter" idx="10"/>
          </p:nvPr>
        </p:nvSpPr>
        <p:spPr>
          <a:xfrm>
            <a:off x="8778875" y="6492875"/>
            <a:ext cx="365125" cy="365125"/>
          </a:xfrm>
        </p:spPr>
        <p:txBody>
          <a:bodyPr/>
          <a:lstStyle>
            <a:lvl1pPr algn="r" eaLnBrk="1" latinLnBrk="0" hangingPunct="1">
              <a:defRPr kumimoji="0" sz="1000" b="0">
                <a:solidFill>
                  <a:schemeClr val="bg1"/>
                </a:solidFill>
              </a:defRPr>
            </a:lvl1pPr>
            <a:extLst/>
          </a:lstStyle>
          <a:p>
            <a:pPr>
              <a:defRPr/>
            </a:pPr>
            <a:fld id="{971F0B67-8157-4CA1-BECB-3A38C0A5942E}"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032197818"/>
      </p:ext>
    </p:extLst>
  </p:cSld>
  <p:clrMapOvr>
    <a:masterClrMapping/>
  </p:clrMapOvr>
  <p:transition>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8_Section Header">
    <p:bg>
      <p:bgRef idx="1003">
        <a:schemeClr val="bg1"/>
      </p:bgRef>
    </p:bg>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a:lvl1pPr>
            <a:extLst/>
          </a:lstStyle>
          <a:p>
            <a:pPr>
              <a:defRPr/>
            </a:pPr>
            <a:fld id="{AA3E8633-1D83-4A75-846E-B8458D3F39D9}" type="slidenum">
              <a:rPr lang="en-US" smtClean="0">
                <a:solidFill>
                  <a:prstClr val="white">
                    <a:lumMod val="65000"/>
                    <a:lumOff val="35000"/>
                  </a:prstClr>
                </a:solidFill>
              </a:rPr>
              <a:pPr>
                <a:defRPr/>
              </a:pPr>
              <a:t>‹#›</a:t>
            </a:fld>
            <a:endParaRPr lang="en-US">
              <a:solidFill>
                <a:prstClr val="white">
                  <a:lumMod val="65000"/>
                  <a:lumOff val="35000"/>
                </a:prstClr>
              </a:solidFill>
            </a:endParaRPr>
          </a:p>
        </p:txBody>
      </p:sp>
      <p:sp>
        <p:nvSpPr>
          <p:cNvPr id="12" name="Chevron 11"/>
          <p:cNvSpPr/>
          <p:nvPr userDrawn="1"/>
        </p:nvSpPr>
        <p:spPr>
          <a:xfrm>
            <a:off x="2609849" y="3005138"/>
            <a:ext cx="249501"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13" name="Chevron 12"/>
          <p:cNvSpPr/>
          <p:nvPr userDrawn="1"/>
        </p:nvSpPr>
        <p:spPr>
          <a:xfrm>
            <a:off x="2422525" y="3005138"/>
            <a:ext cx="25167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14" name="Text Placeholder 2"/>
          <p:cNvSpPr>
            <a:spLocks noGrp="1"/>
          </p:cNvSpPr>
          <p:nvPr>
            <p:ph type="body" idx="1"/>
          </p:nvPr>
        </p:nvSpPr>
        <p:spPr>
          <a:xfrm>
            <a:off x="2971800" y="2819400"/>
            <a:ext cx="6248400" cy="1454888"/>
          </a:xfrm>
        </p:spPr>
        <p:txBody>
          <a:bodyPr/>
          <a:lstStyle>
            <a:lvl1pPr marL="0" indent="0" algn="l">
              <a:buNone/>
              <a:defRPr sz="4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Tree>
    <p:extLst>
      <p:ext uri="{BB962C8B-B14F-4D97-AF65-F5344CB8AC3E}">
        <p14:creationId xmlns:p14="http://schemas.microsoft.com/office/powerpoint/2010/main" val="1019681007"/>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hf hdr="0" ftr="0" dt="0"/>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9_Section Header">
    <p:bg>
      <p:bgRef idx="1003">
        <a:schemeClr val="bg1"/>
      </p:bgRef>
    </p:bg>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a:lvl1pPr>
            <a:extLst/>
          </a:lstStyle>
          <a:p>
            <a:pPr>
              <a:defRPr/>
            </a:pPr>
            <a:fld id="{AA3E8633-1D83-4A75-846E-B8458D3F39D9}" type="slidenum">
              <a:rPr lang="en-US" smtClean="0">
                <a:solidFill>
                  <a:prstClr val="white">
                    <a:lumMod val="65000"/>
                    <a:lumOff val="35000"/>
                  </a:prstClr>
                </a:solidFill>
              </a:rPr>
              <a:pPr>
                <a:defRPr/>
              </a:pPr>
              <a:t>‹#›</a:t>
            </a:fld>
            <a:endParaRPr lang="en-US">
              <a:solidFill>
                <a:prstClr val="white">
                  <a:lumMod val="65000"/>
                  <a:lumOff val="35000"/>
                </a:prstClr>
              </a:solidFill>
            </a:endParaRPr>
          </a:p>
        </p:txBody>
      </p:sp>
      <p:sp>
        <p:nvSpPr>
          <p:cNvPr id="12" name="Chevron 11"/>
          <p:cNvSpPr/>
          <p:nvPr userDrawn="1"/>
        </p:nvSpPr>
        <p:spPr>
          <a:xfrm>
            <a:off x="2609849" y="3005138"/>
            <a:ext cx="249501"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13" name="Chevron 12"/>
          <p:cNvSpPr/>
          <p:nvPr userDrawn="1"/>
        </p:nvSpPr>
        <p:spPr>
          <a:xfrm>
            <a:off x="2422525" y="3005138"/>
            <a:ext cx="25167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14" name="Text Placeholder 2"/>
          <p:cNvSpPr>
            <a:spLocks noGrp="1"/>
          </p:cNvSpPr>
          <p:nvPr>
            <p:ph type="body" idx="1"/>
          </p:nvPr>
        </p:nvSpPr>
        <p:spPr>
          <a:xfrm>
            <a:off x="2971800" y="2819400"/>
            <a:ext cx="6248400" cy="1454888"/>
          </a:xfrm>
        </p:spPr>
        <p:txBody>
          <a:bodyPr/>
          <a:lstStyle>
            <a:lvl1pPr marL="0" indent="0" algn="l">
              <a:buNone/>
              <a:defRPr sz="4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Tree>
    <p:extLst>
      <p:ext uri="{BB962C8B-B14F-4D97-AF65-F5344CB8AC3E}">
        <p14:creationId xmlns:p14="http://schemas.microsoft.com/office/powerpoint/2010/main" val="4232605668"/>
      </p:ext>
    </p:extLst>
  </p:cSld>
  <p:clrMapOvr>
    <a:overrideClrMapping bg1="dk1" tx1="lt1" bg2="dk2" tx2="lt2" accent1="accent1" accent2="accent2" accent3="accent3" accent4="accent4" accent5="accent5" accent6="accent6" hlink="hlink" folHlink="folHlink"/>
  </p:clrMapOvr>
  <p:transition>
    <p:newsflash/>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779DA6E2-6796-4A49-A0E3-D0491D06BA91}" type="datetimeFigureOut">
              <a:rPr lang="en-US"/>
              <a:pPr>
                <a:defRPr/>
              </a:pPr>
              <a:t>8/5/2015</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4DEA12FD-8F89-4ED6-BF2D-DBD777B6EFB5}" type="slidenum">
              <a:rPr lang="en-US"/>
              <a:pPr>
                <a:defRPr/>
              </a:pPr>
              <a:t>‹#›</a:t>
            </a:fld>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LHExamPrepTitlePage.png"/>
          <p:cNvPicPr>
            <a:picLocks noChangeAspect="1"/>
          </p:cNvPicPr>
          <p:nvPr/>
        </p:nvPicPr>
        <p:blipFill>
          <a:blip r:embed="rId2" cstate="print"/>
          <a:stretch>
            <a:fillRect/>
          </a:stretch>
        </p:blipFill>
        <p:spPr>
          <a:xfrm>
            <a:off x="2028" y="0"/>
            <a:ext cx="9139943" cy="6858000"/>
          </a:xfrm>
          <a:prstGeom prst="rect">
            <a:avLst/>
          </a:prstGeom>
        </p:spPr>
      </p:pic>
      <p:pic>
        <p:nvPicPr>
          <p:cNvPr id="3" name="Picture 4"/>
          <p:cNvPicPr>
            <a:picLocks noChangeAspect="1" noChangeArrowheads="1"/>
          </p:cNvPicPr>
          <p:nvPr/>
        </p:nvPicPr>
        <p:blipFill>
          <a:blip r:embed="rId3" cstate="print"/>
          <a:srcRect/>
          <a:stretch>
            <a:fillRect/>
          </a:stretch>
        </p:blipFill>
        <p:spPr bwMode="auto">
          <a:xfrm>
            <a:off x="-36513" y="-28575"/>
            <a:ext cx="9218613" cy="6916738"/>
          </a:xfrm>
          <a:prstGeom prst="rect">
            <a:avLst/>
          </a:prstGeom>
          <a:noFill/>
          <a:ln w="9525">
            <a:noFill/>
            <a:miter lim="800000"/>
            <a:headEnd/>
            <a:tailEnd/>
          </a:ln>
          <a:effectLst/>
        </p:spPr>
      </p:pic>
    </p:spTree>
    <p:extLst>
      <p:ext uri="{BB962C8B-B14F-4D97-AF65-F5344CB8AC3E}">
        <p14:creationId xmlns:p14="http://schemas.microsoft.com/office/powerpoint/2010/main" val="3926599200"/>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934200" y="6428874"/>
            <a:ext cx="2133600" cy="365125"/>
          </a:xfrm>
        </p:spPr>
        <p:txBody>
          <a:bodyPr/>
          <a:lstStyle>
            <a:lvl1pPr>
              <a:defRPr sz="1050"/>
            </a:lvl1pPr>
          </a:lstStyle>
          <a:p>
            <a:pPr>
              <a:defRPr/>
            </a:pPr>
            <a:fld id="{7C88FEA3-E631-402B-8E13-6CAE7BC5BBAC}"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pic>
        <p:nvPicPr>
          <p:cNvPr id="7"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9" name="Straight Connector 8"/>
          <p:cNvCxnSpPr/>
          <p:nvPr/>
        </p:nvCxnSpPr>
        <p:spPr>
          <a:xfrm>
            <a:off x="0" y="6712771"/>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607406"/>
      </p:ext>
    </p:extLst>
  </p:cSld>
  <p:clrMapOvr>
    <a:masterClrMapping/>
  </p:clrMapOvr>
  <p:transition>
    <p:fade/>
  </p:transition>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915400" cy="2405743"/>
          </a:xfrm>
        </p:spPr>
        <p:txBody>
          <a:bodyPr tIns="182880" anchor="t">
            <a:normAutofit/>
          </a:bodyPr>
          <a:lstStyle>
            <a:lvl1pPr marL="640080" indent="-640080">
              <a:buClr>
                <a:schemeClr val="tx2"/>
              </a:buClr>
              <a:buFont typeface="+mj-lt"/>
              <a:buAutoNum type="arabicPeriod"/>
              <a:defRPr sz="3200"/>
            </a:lvl1pPr>
          </a:lstStyle>
          <a:p>
            <a:r>
              <a:rPr lang="en-US" smtClean="0"/>
              <a:t>Click to edit Master title style</a:t>
            </a:r>
            <a:endParaRPr lang="en-US" dirty="0"/>
          </a:p>
        </p:txBody>
      </p:sp>
      <p:sp>
        <p:nvSpPr>
          <p:cNvPr id="3" name="Content Placeholder 2"/>
          <p:cNvSpPr>
            <a:spLocks noGrp="1"/>
          </p:cNvSpPr>
          <p:nvPr>
            <p:ph idx="1"/>
          </p:nvPr>
        </p:nvSpPr>
        <p:spPr>
          <a:xfrm>
            <a:off x="1001486" y="2427514"/>
            <a:ext cx="8142513" cy="4049486"/>
          </a:xfrm>
        </p:spPr>
        <p:txBody>
          <a:bodyPr/>
          <a:lstStyle>
            <a:lvl1pPr marL="514350" indent="-514350">
              <a:buClr>
                <a:schemeClr val="accent2">
                  <a:lumMod val="75000"/>
                </a:schemeClr>
              </a:buClr>
              <a:buFont typeface="+mj-lt"/>
              <a:buAutoNum type="alphaUcPeriod"/>
              <a:defRPr i="1"/>
            </a:lvl1pPr>
            <a:lvl2pPr marL="971550" indent="-514350">
              <a:buFont typeface="+mj-lt"/>
              <a:buAutoNum type="alphaLcParenR"/>
              <a:defRPr/>
            </a:lvl2pPr>
            <a:lvl3pPr marL="1371600" indent="-457200">
              <a:buFont typeface="+mj-lt"/>
              <a:buAutoNum type="alphaLcParenR"/>
              <a:defRPr/>
            </a:lvl3pPr>
            <a:lvl4pPr marL="1828800" indent="-457200">
              <a:buFont typeface="+mj-lt"/>
              <a:buAutoNum type="alphaLcParenR"/>
              <a:defRPr/>
            </a:lvl4pPr>
            <a:lvl5pPr marL="2286000" indent="-457200">
              <a:buFont typeface="+mj-lt"/>
              <a:buAutoNum type="alphaLcParenR"/>
              <a:defRPr/>
            </a:lvl5pPr>
          </a:lstStyle>
          <a:p>
            <a:pPr lvl="0"/>
            <a:r>
              <a:rPr lang="en-US" smtClean="0"/>
              <a:t>Click to edit Master text styles</a:t>
            </a:r>
          </a:p>
        </p:txBody>
      </p:sp>
      <p:sp>
        <p:nvSpPr>
          <p:cNvPr id="6" name="Slide Number Placeholder 5"/>
          <p:cNvSpPr>
            <a:spLocks noGrp="1"/>
          </p:cNvSpPr>
          <p:nvPr>
            <p:ph type="sldNum" sz="quarter" idx="12"/>
          </p:nvPr>
        </p:nvSpPr>
        <p:spPr>
          <a:xfrm>
            <a:off x="6934200" y="6428874"/>
            <a:ext cx="2133600" cy="365125"/>
          </a:xfrm>
        </p:spPr>
        <p:txBody>
          <a:bodyPr/>
          <a:lstStyle/>
          <a:p>
            <a:pPr>
              <a:defRPr/>
            </a:pPr>
            <a:fld id="{55800479-787D-452B-9D06-64CDB4661762}"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pic>
        <p:nvPicPr>
          <p:cNvPr id="7"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9" name="Straight Connector 8"/>
          <p:cNvCxnSpPr/>
          <p:nvPr/>
        </p:nvCxnSpPr>
        <p:spPr>
          <a:xfrm>
            <a:off x="0" y="6712771"/>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99521"/>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145" y="3027278"/>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45957" y="1527091"/>
            <a:ext cx="7684587"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3074" name="Picture 2"/>
          <p:cNvPicPr>
            <a:picLocks noChangeAspect="1" noChangeArrowheads="1"/>
          </p:cNvPicPr>
          <p:nvPr/>
        </p:nvPicPr>
        <p:blipFill>
          <a:blip r:embed="rId2" cstate="print"/>
          <a:srcRect/>
          <a:stretch>
            <a:fillRect/>
          </a:stretch>
        </p:blipFill>
        <p:spPr bwMode="auto">
          <a:xfrm>
            <a:off x="439321" y="6525780"/>
            <a:ext cx="1874520" cy="187992"/>
          </a:xfrm>
          <a:prstGeom prst="rect">
            <a:avLst/>
          </a:prstGeom>
          <a:noFill/>
          <a:ln w="9525">
            <a:noFill/>
            <a:miter lim="800000"/>
            <a:headEnd/>
            <a:tailEnd/>
          </a:ln>
          <a:effectLst/>
        </p:spPr>
      </p:pic>
      <p:sp>
        <p:nvSpPr>
          <p:cNvPr id="5" name="Rectangle 4"/>
          <p:cNvSpPr/>
          <p:nvPr/>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6" name="Straight Connector 5"/>
          <p:cNvCxnSpPr/>
          <p:nvPr/>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cstate="print"/>
          <a:srcRect/>
          <a:stretch>
            <a:fillRect/>
          </a:stretch>
        </p:blipFill>
        <p:spPr bwMode="auto">
          <a:xfrm>
            <a:off x="439321" y="6525780"/>
            <a:ext cx="1874520" cy="187992"/>
          </a:xfrm>
          <a:prstGeom prst="rect">
            <a:avLst/>
          </a:prstGeom>
          <a:noFill/>
          <a:ln w="9525">
            <a:noFill/>
            <a:miter lim="800000"/>
            <a:headEnd/>
            <a:tailEnd/>
          </a:ln>
          <a:effectLst/>
        </p:spPr>
      </p:pic>
    </p:spTree>
    <p:extLst>
      <p:ext uri="{BB962C8B-B14F-4D97-AF65-F5344CB8AC3E}">
        <p14:creationId xmlns:p14="http://schemas.microsoft.com/office/powerpoint/2010/main" val="875670986"/>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1_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31" y="490908"/>
            <a:ext cx="7772400" cy="837149"/>
          </a:xfrm>
        </p:spPr>
        <p:txBody>
          <a:bodyPr anchor="t"/>
          <a:lstStyle>
            <a:lvl1pPr algn="l">
              <a:defRPr sz="4000" b="1" cap="all">
                <a:solidFill>
                  <a:schemeClr val="tx2">
                    <a:lumMod val="10000"/>
                    <a:lumOff val="90000"/>
                  </a:schemeClr>
                </a:solidFill>
              </a:defRPr>
            </a:lvl1pPr>
          </a:lstStyle>
          <a:p>
            <a:r>
              <a:rPr lang="en-US" dirty="0" smtClean="0"/>
              <a:t>Test Questions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6" name="Straight Connector 5"/>
          <p:cNvCxnSpPr/>
          <p:nvPr/>
        </p:nvCxnSpPr>
        <p:spPr>
          <a:xfrm>
            <a:off x="0" y="6614797"/>
            <a:ext cx="9144000"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6943" y="1360705"/>
            <a:ext cx="7805057" cy="4770537"/>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Open Sans"/>
                <a:cs typeface="+mn-cs"/>
              </a:rPr>
              <a:t>The following questions are designed to enhance your </a:t>
            </a:r>
            <a:r>
              <a:rPr lang="en-US" sz="2400" b="1" dirty="0" smtClean="0">
                <a:solidFill>
                  <a:srgbClr val="FFFF66"/>
                </a:solidFill>
                <a:latin typeface="Open Sans"/>
                <a:cs typeface="+mn-cs"/>
              </a:rPr>
              <a:t>test taking </a:t>
            </a:r>
            <a:r>
              <a:rPr lang="en-US" sz="2400" dirty="0" smtClean="0">
                <a:solidFill>
                  <a:prstClr val="black"/>
                </a:solidFill>
                <a:latin typeface="Open Sans"/>
                <a:cs typeface="+mn-cs"/>
              </a:rPr>
              <a:t>skills.</a:t>
            </a:r>
          </a:p>
          <a:p>
            <a:pPr marL="548640" fontAlgn="auto">
              <a:spcBef>
                <a:spcPts val="1200"/>
              </a:spcBef>
              <a:spcAft>
                <a:spcPts val="0"/>
              </a:spcAft>
              <a:buFont typeface="Wingdings" pitchFamily="2" charset="2"/>
              <a:buNone/>
            </a:pPr>
            <a:r>
              <a:rPr lang="en-US" sz="2400" dirty="0" smtClean="0">
                <a:solidFill>
                  <a:prstClr val="black"/>
                </a:solidFill>
                <a:latin typeface="Open Sans"/>
                <a:cs typeface="+mn-cs"/>
              </a:rPr>
              <a:t>Read each question (2 times or more) ask yourself “Am I looking for an answer that is true or false?”</a:t>
            </a:r>
          </a:p>
          <a:p>
            <a:pPr marL="548640" fontAlgn="auto">
              <a:spcBef>
                <a:spcPts val="1200"/>
              </a:spcBef>
              <a:spcAft>
                <a:spcPts val="0"/>
              </a:spcAft>
              <a:buFont typeface="Wingdings" pitchFamily="2" charset="2"/>
              <a:buNone/>
            </a:pPr>
            <a:r>
              <a:rPr lang="en-US" sz="2400" dirty="0" smtClean="0">
                <a:solidFill>
                  <a:prstClr val="black"/>
                </a:solidFill>
                <a:latin typeface="Open Sans"/>
                <a:cs typeface="+mn-cs"/>
              </a:rPr>
              <a:t>Is A True, False, or Don’t Know?</a:t>
            </a:r>
          </a:p>
          <a:p>
            <a:pPr marL="548640" fontAlgn="auto">
              <a:spcBef>
                <a:spcPts val="1200"/>
              </a:spcBef>
              <a:spcAft>
                <a:spcPts val="0"/>
              </a:spcAft>
              <a:buFont typeface="Wingdings" pitchFamily="2" charset="2"/>
              <a:buNone/>
            </a:pPr>
            <a:r>
              <a:rPr lang="en-US" sz="2400" dirty="0" smtClean="0">
                <a:solidFill>
                  <a:prstClr val="black"/>
                </a:solidFill>
                <a:latin typeface="Open Sans"/>
                <a:cs typeface="+mn-cs"/>
              </a:rPr>
              <a:t>Is B True, False, or Don’t Know, etc.?</a:t>
            </a:r>
          </a:p>
          <a:p>
            <a:pPr fontAlgn="auto">
              <a:spcBef>
                <a:spcPts val="1200"/>
              </a:spcBef>
              <a:spcAft>
                <a:spcPts val="0"/>
              </a:spcAft>
            </a:pPr>
            <a:r>
              <a:rPr lang="en-US" sz="2400" dirty="0" smtClean="0">
                <a:solidFill>
                  <a:prstClr val="black"/>
                </a:solidFill>
                <a:latin typeface="Open Sans"/>
                <a:cs typeface="+mn-cs"/>
              </a:rPr>
              <a:t>Through the process of elimination, </a:t>
            </a:r>
            <a:br>
              <a:rPr lang="en-US" sz="2400" dirty="0" smtClean="0">
                <a:solidFill>
                  <a:prstClr val="black"/>
                </a:solidFill>
                <a:latin typeface="Open Sans"/>
                <a:cs typeface="+mn-cs"/>
              </a:rPr>
            </a:br>
            <a:r>
              <a:rPr lang="en-US" sz="2400" dirty="0" smtClean="0">
                <a:solidFill>
                  <a:prstClr val="black"/>
                </a:solidFill>
                <a:latin typeface="Open Sans"/>
                <a:cs typeface="+mn-cs"/>
              </a:rPr>
              <a:t>reducing the selection of answers, </a:t>
            </a:r>
            <a:br>
              <a:rPr lang="en-US" sz="2400" dirty="0" smtClean="0">
                <a:solidFill>
                  <a:prstClr val="black"/>
                </a:solidFill>
                <a:latin typeface="Open Sans"/>
                <a:cs typeface="+mn-cs"/>
              </a:rPr>
            </a:br>
            <a:r>
              <a:rPr lang="en-US" sz="2400" dirty="0" smtClean="0">
                <a:solidFill>
                  <a:prstClr val="black"/>
                </a:solidFill>
                <a:latin typeface="Open Sans"/>
                <a:cs typeface="+mn-cs"/>
              </a:rPr>
              <a:t>will </a:t>
            </a:r>
            <a:r>
              <a:rPr lang="en-US" sz="2400" b="1" dirty="0" smtClean="0">
                <a:solidFill>
                  <a:srgbClr val="FFFF66"/>
                </a:solidFill>
                <a:latin typeface="Open Sans"/>
                <a:cs typeface="+mn-cs"/>
              </a:rPr>
              <a:t>greatly increase </a:t>
            </a:r>
            <a:r>
              <a:rPr lang="en-US" sz="2400" dirty="0" smtClean="0">
                <a:solidFill>
                  <a:prstClr val="black"/>
                </a:solidFill>
                <a:latin typeface="Open Sans"/>
                <a:cs typeface="+mn-cs"/>
              </a:rPr>
              <a:t>your chances </a:t>
            </a:r>
            <a:br>
              <a:rPr lang="en-US" sz="2400" dirty="0" smtClean="0">
                <a:solidFill>
                  <a:prstClr val="black"/>
                </a:solidFill>
                <a:latin typeface="Open Sans"/>
                <a:cs typeface="+mn-cs"/>
              </a:rPr>
            </a:br>
            <a:r>
              <a:rPr lang="en-US" sz="2400" dirty="0" smtClean="0">
                <a:solidFill>
                  <a:prstClr val="black"/>
                </a:solidFill>
                <a:latin typeface="Open Sans"/>
                <a:cs typeface="+mn-cs"/>
              </a:rPr>
              <a:t>of answering each question correctly.</a:t>
            </a:r>
            <a:endParaRPr lang="en-US" sz="2400" dirty="0">
              <a:solidFill>
                <a:prstClr val="black"/>
              </a:solidFill>
              <a:latin typeface="Open Sans"/>
              <a:cs typeface="+mn-cs"/>
            </a:endParaRPr>
          </a:p>
        </p:txBody>
      </p:sp>
      <p:sp>
        <p:nvSpPr>
          <p:cNvPr id="8" name="Rectangle 7"/>
          <p:cNvSpPr/>
          <p:nvPr/>
        </p:nvSpPr>
        <p:spPr>
          <a:xfrm>
            <a:off x="674912" y="2322326"/>
            <a:ext cx="261263" cy="283035"/>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US">
              <a:solidFill>
                <a:prstClr val="black"/>
              </a:solidFill>
            </a:endParaRPr>
          </a:p>
        </p:txBody>
      </p:sp>
      <p:pic>
        <p:nvPicPr>
          <p:cNvPr id="9" name="Picture 3"/>
          <p:cNvPicPr>
            <a:picLocks noChangeAspect="1" noChangeArrowheads="1"/>
          </p:cNvPicPr>
          <p:nvPr/>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10" name="Rectangle 9"/>
          <p:cNvSpPr/>
          <p:nvPr/>
        </p:nvSpPr>
        <p:spPr>
          <a:xfrm>
            <a:off x="674908" y="3574212"/>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1" name="Picture 3"/>
          <p:cNvPicPr>
            <a:picLocks noChangeAspect="1" noChangeArrowheads="1"/>
          </p:cNvPicPr>
          <p:nvPr/>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12" name="Rectangle 11"/>
          <p:cNvSpPr/>
          <p:nvPr/>
        </p:nvSpPr>
        <p:spPr>
          <a:xfrm>
            <a:off x="674908" y="4096740"/>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3" name="Picture 3"/>
          <p:cNvPicPr>
            <a:picLocks noChangeAspect="1" noChangeArrowheads="1"/>
          </p:cNvPicPr>
          <p:nvPr/>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143365" name="Picture 5"/>
          <p:cNvPicPr>
            <a:picLocks noChangeAspect="1" noChangeArrowheads="1"/>
          </p:cNvPicPr>
          <p:nvPr/>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
        <p:nvSpPr>
          <p:cNvPr id="14" name="Rectangle 13"/>
          <p:cNvSpPr/>
          <p:nvPr/>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15" name="Straight Connector 14"/>
          <p:cNvCxnSpPr/>
          <p:nvPr/>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17" name="Straight Connector 16"/>
          <p:cNvCxnSpPr/>
          <p:nvPr/>
        </p:nvCxnSpPr>
        <p:spPr>
          <a:xfrm>
            <a:off x="0" y="6614797"/>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6943" y="1360705"/>
            <a:ext cx="7805057" cy="4770537"/>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Open Sans"/>
                <a:cs typeface="+mn-cs"/>
              </a:rPr>
              <a:t>The following questions are designed to enhance your </a:t>
            </a:r>
            <a:r>
              <a:rPr lang="en-US" sz="2400" b="1" dirty="0" smtClean="0">
                <a:solidFill>
                  <a:srgbClr val="FFFF66"/>
                </a:solidFill>
                <a:latin typeface="Open Sans"/>
                <a:cs typeface="+mn-cs"/>
              </a:rPr>
              <a:t>test taking </a:t>
            </a:r>
            <a:r>
              <a:rPr lang="en-US" sz="2400" dirty="0" smtClean="0">
                <a:solidFill>
                  <a:prstClr val="black"/>
                </a:solidFill>
                <a:latin typeface="Open Sans"/>
                <a:cs typeface="+mn-cs"/>
              </a:rPr>
              <a:t>skills.</a:t>
            </a:r>
          </a:p>
          <a:p>
            <a:pPr marL="548640" fontAlgn="auto">
              <a:spcBef>
                <a:spcPts val="1200"/>
              </a:spcBef>
              <a:spcAft>
                <a:spcPts val="0"/>
              </a:spcAft>
              <a:buFont typeface="Wingdings" pitchFamily="2" charset="2"/>
              <a:buNone/>
            </a:pPr>
            <a:r>
              <a:rPr lang="en-US" sz="2400" dirty="0" smtClean="0">
                <a:solidFill>
                  <a:prstClr val="black"/>
                </a:solidFill>
                <a:latin typeface="Open Sans"/>
                <a:cs typeface="+mn-cs"/>
              </a:rPr>
              <a:t>Read each question (2 times or more) ask yourself “Am I looking for an answer that is true or false?”</a:t>
            </a:r>
          </a:p>
          <a:p>
            <a:pPr marL="548640" fontAlgn="auto">
              <a:spcBef>
                <a:spcPts val="1200"/>
              </a:spcBef>
              <a:spcAft>
                <a:spcPts val="0"/>
              </a:spcAft>
              <a:buFont typeface="Wingdings" pitchFamily="2" charset="2"/>
              <a:buNone/>
            </a:pPr>
            <a:r>
              <a:rPr lang="en-US" sz="2400" dirty="0" smtClean="0">
                <a:solidFill>
                  <a:prstClr val="black"/>
                </a:solidFill>
                <a:latin typeface="Open Sans"/>
                <a:cs typeface="+mn-cs"/>
              </a:rPr>
              <a:t>Is A True, False, or Don’t Know?</a:t>
            </a:r>
          </a:p>
          <a:p>
            <a:pPr marL="548640" fontAlgn="auto">
              <a:spcBef>
                <a:spcPts val="1200"/>
              </a:spcBef>
              <a:spcAft>
                <a:spcPts val="0"/>
              </a:spcAft>
              <a:buFont typeface="Wingdings" pitchFamily="2" charset="2"/>
              <a:buNone/>
            </a:pPr>
            <a:r>
              <a:rPr lang="en-US" sz="2400" dirty="0" smtClean="0">
                <a:solidFill>
                  <a:prstClr val="black"/>
                </a:solidFill>
                <a:latin typeface="Open Sans"/>
                <a:cs typeface="+mn-cs"/>
              </a:rPr>
              <a:t>Is B True, False, or Don’t Know, etc.?</a:t>
            </a:r>
          </a:p>
          <a:p>
            <a:pPr fontAlgn="auto">
              <a:spcBef>
                <a:spcPts val="1200"/>
              </a:spcBef>
              <a:spcAft>
                <a:spcPts val="0"/>
              </a:spcAft>
            </a:pPr>
            <a:r>
              <a:rPr lang="en-US" sz="2400" dirty="0" smtClean="0">
                <a:solidFill>
                  <a:prstClr val="black"/>
                </a:solidFill>
                <a:latin typeface="Open Sans"/>
                <a:cs typeface="+mn-cs"/>
              </a:rPr>
              <a:t>Through the process of elimination, </a:t>
            </a:r>
            <a:br>
              <a:rPr lang="en-US" sz="2400" dirty="0" smtClean="0">
                <a:solidFill>
                  <a:prstClr val="black"/>
                </a:solidFill>
                <a:latin typeface="Open Sans"/>
                <a:cs typeface="+mn-cs"/>
              </a:rPr>
            </a:br>
            <a:r>
              <a:rPr lang="en-US" sz="2400" dirty="0" smtClean="0">
                <a:solidFill>
                  <a:prstClr val="black"/>
                </a:solidFill>
                <a:latin typeface="Open Sans"/>
                <a:cs typeface="+mn-cs"/>
              </a:rPr>
              <a:t>reducing the selection of answers, </a:t>
            </a:r>
            <a:br>
              <a:rPr lang="en-US" sz="2400" dirty="0" smtClean="0">
                <a:solidFill>
                  <a:prstClr val="black"/>
                </a:solidFill>
                <a:latin typeface="Open Sans"/>
                <a:cs typeface="+mn-cs"/>
              </a:rPr>
            </a:br>
            <a:r>
              <a:rPr lang="en-US" sz="2400" dirty="0" smtClean="0">
                <a:solidFill>
                  <a:prstClr val="black"/>
                </a:solidFill>
                <a:latin typeface="Open Sans"/>
                <a:cs typeface="+mn-cs"/>
              </a:rPr>
              <a:t>will </a:t>
            </a:r>
            <a:r>
              <a:rPr lang="en-US" sz="2400" b="1" dirty="0" smtClean="0">
                <a:solidFill>
                  <a:srgbClr val="FFFF66"/>
                </a:solidFill>
                <a:latin typeface="Open Sans"/>
                <a:cs typeface="+mn-cs"/>
              </a:rPr>
              <a:t>greatly increase </a:t>
            </a:r>
            <a:r>
              <a:rPr lang="en-US" sz="2400" dirty="0" smtClean="0">
                <a:solidFill>
                  <a:prstClr val="black"/>
                </a:solidFill>
                <a:latin typeface="Open Sans"/>
                <a:cs typeface="+mn-cs"/>
              </a:rPr>
              <a:t>your chances </a:t>
            </a:r>
            <a:br>
              <a:rPr lang="en-US" sz="2400" dirty="0" smtClean="0">
                <a:solidFill>
                  <a:prstClr val="black"/>
                </a:solidFill>
                <a:latin typeface="Open Sans"/>
                <a:cs typeface="+mn-cs"/>
              </a:rPr>
            </a:br>
            <a:r>
              <a:rPr lang="en-US" sz="2400" dirty="0" smtClean="0">
                <a:solidFill>
                  <a:prstClr val="black"/>
                </a:solidFill>
                <a:latin typeface="Open Sans"/>
                <a:cs typeface="+mn-cs"/>
              </a:rPr>
              <a:t>of answering each question correctly.</a:t>
            </a:r>
            <a:endParaRPr lang="en-US" sz="2400" dirty="0">
              <a:solidFill>
                <a:prstClr val="black"/>
              </a:solidFill>
              <a:latin typeface="Open Sans"/>
              <a:cs typeface="+mn-cs"/>
            </a:endParaRPr>
          </a:p>
        </p:txBody>
      </p:sp>
      <p:sp>
        <p:nvSpPr>
          <p:cNvPr id="19" name="Rectangle 18"/>
          <p:cNvSpPr/>
          <p:nvPr/>
        </p:nvSpPr>
        <p:spPr>
          <a:xfrm>
            <a:off x="674912" y="2322326"/>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20" name="Picture 3"/>
          <p:cNvPicPr>
            <a:picLocks noChangeAspect="1" noChangeArrowheads="1"/>
          </p:cNvPicPr>
          <p:nvPr/>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21" name="Rectangle 20"/>
          <p:cNvSpPr/>
          <p:nvPr/>
        </p:nvSpPr>
        <p:spPr>
          <a:xfrm>
            <a:off x="674908" y="3574212"/>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22" name="Picture 3"/>
          <p:cNvPicPr>
            <a:picLocks noChangeAspect="1" noChangeArrowheads="1"/>
          </p:cNvPicPr>
          <p:nvPr/>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23" name="Rectangle 22"/>
          <p:cNvSpPr/>
          <p:nvPr/>
        </p:nvSpPr>
        <p:spPr>
          <a:xfrm>
            <a:off x="674908" y="4096740"/>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24" name="Picture 3"/>
          <p:cNvPicPr>
            <a:picLocks noChangeAspect="1" noChangeArrowheads="1"/>
          </p:cNvPicPr>
          <p:nvPr/>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25" name="Picture 5"/>
          <p:cNvPicPr>
            <a:picLocks noChangeAspect="1" noChangeArrowheads="1"/>
          </p:cNvPicPr>
          <p:nvPr/>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Tree>
    <p:extLst>
      <p:ext uri="{BB962C8B-B14F-4D97-AF65-F5344CB8AC3E}">
        <p14:creationId xmlns:p14="http://schemas.microsoft.com/office/powerpoint/2010/main" val="1472482363"/>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3191933" cy="52832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657600" y="1143000"/>
            <a:ext cx="5308600" cy="528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6934200" y="6428874"/>
            <a:ext cx="2133600" cy="365125"/>
          </a:xfrm>
        </p:spPr>
        <p:txBody>
          <a:bodyPr/>
          <a:lstStyle/>
          <a:p>
            <a:pPr>
              <a:defRPr/>
            </a:pPr>
            <a:fld id="{1CE172D2-22B5-4E99-8A8C-1DE6F730AAD4}"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pic>
        <p:nvPicPr>
          <p:cNvPr id="9"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0" name="Straight Connector 9"/>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2" name="Straight Connector 11"/>
          <p:cNvCxnSpPr/>
          <p:nvPr/>
        </p:nvCxnSpPr>
        <p:spPr>
          <a:xfrm>
            <a:off x="0" y="6712771"/>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763274"/>
      </p:ext>
    </p:extLst>
  </p:cSld>
  <p:clrMapOvr>
    <a:masterClrMapping/>
  </p:clrMapOvr>
  <p:transition>
    <p:fade/>
  </p:transition>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2"/>
          </p:nvPr>
        </p:nvSpPr>
        <p:spPr>
          <a:xfrm>
            <a:off x="6934200" y="6428874"/>
            <a:ext cx="2133600" cy="365125"/>
          </a:xfrm>
        </p:spPr>
        <p:txBody>
          <a:bodyPr/>
          <a:lstStyle/>
          <a:p>
            <a:pPr>
              <a:defRPr/>
            </a:pPr>
            <a:fld id="{01B5099B-35F6-42B3-B753-F6DB45A1C224}"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pic>
        <p:nvPicPr>
          <p:cNvPr id="12"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3" name="Straight Connector 12"/>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4" name="Straight Connector 13"/>
          <p:cNvCxnSpPr/>
          <p:nvPr/>
        </p:nvCxnSpPr>
        <p:spPr>
          <a:xfrm>
            <a:off x="0" y="6712771"/>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034750"/>
      </p:ext>
    </p:extLst>
  </p:cSld>
  <p:clrMapOvr>
    <a:masterClrMapping/>
  </p:clrMapOvr>
  <p:transition>
    <p:fade/>
  </p:transition>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D7ACD9B-B2EF-4442-9A2E-4ED40582E272}" type="datetimeFigureOut">
              <a:rPr lang="en-US" smtClean="0">
                <a:solidFill>
                  <a:prstClr val="black"/>
                </a:solidFill>
                <a:latin typeface="Open Sans"/>
                <a:cs typeface="+mn-cs"/>
              </a:rPr>
              <a:pPr fontAlgn="auto">
                <a:spcBef>
                  <a:spcPts val="0"/>
                </a:spcBef>
                <a:spcAft>
                  <a:spcPts val="0"/>
                </a:spcAft>
              </a:pPr>
              <a:t>8/5/2015</a:t>
            </a:fld>
            <a:endParaRPr lang="en-US">
              <a:solidFill>
                <a:prstClr val="black"/>
              </a:solidFill>
              <a:latin typeface="Open Sans"/>
              <a:cs typeface="+mn-cs"/>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Open Sans"/>
              <a:cs typeface="+mn-cs"/>
            </a:endParaRPr>
          </a:p>
        </p:txBody>
      </p:sp>
      <p:sp>
        <p:nvSpPr>
          <p:cNvPr id="5" name="Slide Number Placeholder 4"/>
          <p:cNvSpPr>
            <a:spLocks noGrp="1"/>
          </p:cNvSpPr>
          <p:nvPr>
            <p:ph type="sldNum" sz="quarter" idx="12"/>
          </p:nvPr>
        </p:nvSpPr>
        <p:spPr/>
        <p:txBody>
          <a:bodyPr/>
          <a:lstStyle/>
          <a:p>
            <a:pPr>
              <a:defRPr/>
            </a:pPr>
            <a:fld id="{9F6EEF02-FC76-476A-BAD3-D0BF9DD22CDC}"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961314171"/>
      </p:ext>
    </p:extLst>
  </p:cSld>
  <p:clrMapOvr>
    <a:masterClrMapping/>
  </p:clrMapOvr>
  <p:transition>
    <p:fade/>
  </p:transition>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defRPr/>
            </a:pPr>
            <a:fld id="{4275E699-9200-47C6-A3E9-996E85007305}" type="datetimeFigureOut">
              <a:rPr lang="en-US" smtClean="0">
                <a:solidFill>
                  <a:prstClr val="black"/>
                </a:solidFill>
                <a:latin typeface="Open Sans"/>
                <a:cs typeface="+mn-cs"/>
              </a:rPr>
              <a:pPr fontAlgn="auto">
                <a:spcBef>
                  <a:spcPts val="0"/>
                </a:spcBef>
                <a:spcAft>
                  <a:spcPts val="0"/>
                </a:spcAft>
                <a:defRPr/>
              </a:pPr>
              <a:t>8/5/2015</a:t>
            </a:fld>
            <a:endParaRPr lang="en-US">
              <a:solidFill>
                <a:prstClr val="black"/>
              </a:solidFill>
              <a:latin typeface="Open Sans"/>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Open Sans"/>
              <a:cs typeface="+mn-cs"/>
            </a:endParaRPr>
          </a:p>
        </p:txBody>
      </p:sp>
      <p:sp>
        <p:nvSpPr>
          <p:cNvPr id="4" name="Slide Number Placeholder 3"/>
          <p:cNvSpPr>
            <a:spLocks noGrp="1"/>
          </p:cNvSpPr>
          <p:nvPr>
            <p:ph type="sldNum" sz="quarter" idx="12"/>
          </p:nvPr>
        </p:nvSpPr>
        <p:spPr/>
        <p:txBody>
          <a:bodyPr/>
          <a:lstStyle/>
          <a:p>
            <a:pPr>
              <a:defRPr/>
            </a:pPr>
            <a:fld id="{AE7AE3B1-8632-4804-99EC-F756DE64EB7D}"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291397885"/>
      </p:ext>
    </p:extLst>
  </p:cSld>
  <p:clrMapOvr>
    <a:masterClrMapping/>
  </p:clrMapOvr>
  <p:transition>
    <p:fade/>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defRPr/>
            </a:pPr>
            <a:fld id="{8BC79D12-4BB8-4100-BE11-CAF11486FBED}" type="datetimeFigureOut">
              <a:rPr lang="en-US" smtClean="0">
                <a:solidFill>
                  <a:prstClr val="black"/>
                </a:solidFill>
                <a:latin typeface="Open Sans"/>
                <a:cs typeface="+mn-cs"/>
              </a:rPr>
              <a:pPr fontAlgn="auto">
                <a:spcBef>
                  <a:spcPts val="0"/>
                </a:spcBef>
                <a:spcAft>
                  <a:spcPts val="0"/>
                </a:spcAft>
                <a:defRPr/>
              </a:pPr>
              <a:t>8/5/2015</a:t>
            </a:fld>
            <a:endParaRPr lang="en-US">
              <a:solidFill>
                <a:prstClr val="black"/>
              </a:solidFill>
              <a:latin typeface="Open Sans"/>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Open Sans"/>
              <a:cs typeface="+mn-cs"/>
            </a:endParaRPr>
          </a:p>
        </p:txBody>
      </p:sp>
      <p:sp>
        <p:nvSpPr>
          <p:cNvPr id="7" name="Slide Number Placeholder 6"/>
          <p:cNvSpPr>
            <a:spLocks noGrp="1"/>
          </p:cNvSpPr>
          <p:nvPr>
            <p:ph type="sldNum" sz="quarter" idx="12"/>
          </p:nvPr>
        </p:nvSpPr>
        <p:spPr/>
        <p:txBody>
          <a:bodyPr/>
          <a:lstStyle/>
          <a:p>
            <a:pPr>
              <a:defRPr/>
            </a:pPr>
            <a:fld id="{D58ABED9-EFE5-440E-B1EB-4615FB890D73}"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4634815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wo Conten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5"/>
          <p:cNvSpPr>
            <a:spLocks noGrp="1"/>
          </p:cNvSpPr>
          <p:nvPr>
            <p:ph type="ftr" sz="quarter" idx="10"/>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defRPr/>
            </a:pPr>
            <a:fld id="{34AF8288-9708-4507-862D-2E409E9FE8DC}" type="datetimeFigureOut">
              <a:rPr lang="en-US" smtClean="0">
                <a:solidFill>
                  <a:prstClr val="black"/>
                </a:solidFill>
                <a:latin typeface="Open Sans"/>
                <a:cs typeface="+mn-cs"/>
              </a:rPr>
              <a:pPr fontAlgn="auto">
                <a:spcBef>
                  <a:spcPts val="0"/>
                </a:spcBef>
                <a:spcAft>
                  <a:spcPts val="0"/>
                </a:spcAft>
                <a:defRPr/>
              </a:pPr>
              <a:t>8/5/2015</a:t>
            </a:fld>
            <a:endParaRPr lang="en-US">
              <a:solidFill>
                <a:prstClr val="black"/>
              </a:solidFill>
              <a:latin typeface="Open Sans"/>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Open Sans"/>
              <a:cs typeface="+mn-cs"/>
            </a:endParaRPr>
          </a:p>
        </p:txBody>
      </p:sp>
      <p:sp>
        <p:nvSpPr>
          <p:cNvPr id="7" name="Slide Number Placeholder 6"/>
          <p:cNvSpPr>
            <a:spLocks noGrp="1"/>
          </p:cNvSpPr>
          <p:nvPr>
            <p:ph type="sldNum" sz="quarter" idx="12"/>
          </p:nvPr>
        </p:nvSpPr>
        <p:spPr/>
        <p:txBody>
          <a:bodyPr/>
          <a:lstStyle/>
          <a:p>
            <a:pPr>
              <a:defRPr/>
            </a:pPr>
            <a:fld id="{46627F91-6D03-4572-94DD-63E692A46571}"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134464640"/>
      </p:ext>
    </p:extLst>
  </p:cSld>
  <p:clrMapOvr>
    <a:masterClrMapping/>
  </p:clrMapOvr>
  <p:transition>
    <p:fade/>
  </p:transition>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defRPr/>
            </a:pPr>
            <a:fld id="{7B83E608-95EA-492B-B99A-91E93C075765}" type="datetimeFigureOut">
              <a:rPr lang="en-US" smtClean="0">
                <a:solidFill>
                  <a:prstClr val="black"/>
                </a:solidFill>
                <a:latin typeface="Open Sans"/>
                <a:cs typeface="+mn-cs"/>
              </a:rPr>
              <a:pPr fontAlgn="auto">
                <a:spcBef>
                  <a:spcPts val="0"/>
                </a:spcBef>
                <a:spcAft>
                  <a:spcPts val="0"/>
                </a:spcAft>
                <a:defRPr/>
              </a:pPr>
              <a:t>8/5/2015</a:t>
            </a:fld>
            <a:endParaRPr lang="en-US">
              <a:solidFill>
                <a:prstClr val="black"/>
              </a:solidFill>
              <a:latin typeface="Open Sans"/>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Open Sans"/>
              <a:cs typeface="+mn-cs"/>
            </a:endParaRPr>
          </a:p>
        </p:txBody>
      </p:sp>
      <p:sp>
        <p:nvSpPr>
          <p:cNvPr id="6" name="Slide Number Placeholder 5"/>
          <p:cNvSpPr>
            <a:spLocks noGrp="1"/>
          </p:cNvSpPr>
          <p:nvPr>
            <p:ph type="sldNum" sz="quarter" idx="12"/>
          </p:nvPr>
        </p:nvSpPr>
        <p:spPr/>
        <p:txBody>
          <a:bodyPr/>
          <a:lstStyle/>
          <a:p>
            <a:pPr>
              <a:defRPr/>
            </a:pPr>
            <a:fld id="{4C045630-43F1-4154-9645-2344E6984702}"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061404862"/>
      </p:ext>
    </p:extLst>
  </p:cSld>
  <p:clrMapOvr>
    <a:masterClrMapping/>
  </p:clrMapOvr>
  <p:transition>
    <p:fade/>
  </p:transition>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defRPr/>
            </a:pPr>
            <a:fld id="{07703BE1-CE63-4032-8500-20C883124356}" type="datetimeFigureOut">
              <a:rPr lang="en-US" smtClean="0">
                <a:solidFill>
                  <a:prstClr val="black"/>
                </a:solidFill>
                <a:latin typeface="Open Sans"/>
                <a:cs typeface="+mn-cs"/>
              </a:rPr>
              <a:pPr fontAlgn="auto">
                <a:spcBef>
                  <a:spcPts val="0"/>
                </a:spcBef>
                <a:spcAft>
                  <a:spcPts val="0"/>
                </a:spcAft>
                <a:defRPr/>
              </a:pPr>
              <a:t>8/5/2015</a:t>
            </a:fld>
            <a:endParaRPr lang="en-US">
              <a:solidFill>
                <a:prstClr val="black"/>
              </a:solidFill>
              <a:latin typeface="Open Sans"/>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Open Sans"/>
              <a:cs typeface="+mn-cs"/>
            </a:endParaRPr>
          </a:p>
        </p:txBody>
      </p:sp>
      <p:sp>
        <p:nvSpPr>
          <p:cNvPr id="6" name="Slide Number Placeholder 5"/>
          <p:cNvSpPr>
            <a:spLocks noGrp="1"/>
          </p:cNvSpPr>
          <p:nvPr>
            <p:ph type="sldNum" sz="quarter" idx="12"/>
          </p:nvPr>
        </p:nvSpPr>
        <p:spPr/>
        <p:txBody>
          <a:bodyPr/>
          <a:lstStyle/>
          <a:p>
            <a:pPr>
              <a:defRPr/>
            </a:pPr>
            <a:fld id="{65B595A5-B0A1-40EF-8D8B-4B400D353204}" type="slidenum">
              <a:rPr lang="en-US" smtClean="0">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694787354"/>
      </p:ext>
    </p:extLst>
  </p:cSld>
  <p:clrMapOvr>
    <a:masterClrMapping/>
  </p:clrMapOvr>
  <p:transition>
    <p:fade/>
  </p:transition>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36513" y="-28575"/>
            <a:ext cx="9218613" cy="6916738"/>
          </a:xfrm>
          <a:prstGeom prst="rect">
            <a:avLst/>
          </a:prstGeom>
          <a:noFill/>
          <a:ln w="9525">
            <a:noFill/>
            <a:miter lim="800000"/>
            <a:headEnd/>
            <a:tailEnd/>
          </a:ln>
          <a:effectLst/>
        </p:spPr>
      </p:pic>
    </p:spTree>
    <p:extLst>
      <p:ext uri="{BB962C8B-B14F-4D97-AF65-F5344CB8AC3E}">
        <p14:creationId xmlns:p14="http://schemas.microsoft.com/office/powerpoint/2010/main" val="5069884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2_Section Header">
    <p:bg>
      <p:bgPr>
        <a:gradFill flip="none" rotWithShape="1">
          <a:gsLst>
            <a:gs pos="0">
              <a:srgbClr val="003E64"/>
            </a:gs>
            <a:gs pos="50000">
              <a:srgbClr val="002D48"/>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31" y="490908"/>
            <a:ext cx="7772400" cy="837149"/>
          </a:xfrm>
        </p:spPr>
        <p:txBody>
          <a:bodyPr anchor="t"/>
          <a:lstStyle>
            <a:lvl1pPr algn="l">
              <a:defRPr sz="4000" b="1" cap="all">
                <a:solidFill>
                  <a:schemeClr val="tx2">
                    <a:lumMod val="10000"/>
                    <a:lumOff val="90000"/>
                  </a:schemeClr>
                </a:solidFill>
              </a:defRPr>
            </a:lvl1pPr>
          </a:lstStyle>
          <a:p>
            <a:r>
              <a:rPr lang="en-US" dirty="0" smtClean="0"/>
              <a:t>Test Questions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6" name="Straight Connector 5"/>
          <p:cNvCxnSpPr/>
          <p:nvPr/>
        </p:nvCxnSpPr>
        <p:spPr>
          <a:xfrm>
            <a:off x="0" y="6614797"/>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6943" y="1360705"/>
            <a:ext cx="7805057" cy="4770537"/>
          </a:xfrm>
          <a:prstGeom prst="rect">
            <a:avLst/>
          </a:prstGeom>
          <a:noFill/>
        </p:spPr>
        <p:txBody>
          <a:bodyPr wrap="square" rtlCol="0">
            <a:spAutoFit/>
          </a:bodyPr>
          <a:lstStyle/>
          <a:p>
            <a:pPr fontAlgn="auto">
              <a:spcBef>
                <a:spcPts val="0"/>
              </a:spcBef>
              <a:spcAft>
                <a:spcPts val="0"/>
              </a:spcAft>
            </a:pPr>
            <a:r>
              <a:rPr lang="en-US" sz="2400" dirty="0" smtClean="0">
                <a:solidFill>
                  <a:prstClr val="white"/>
                </a:solidFill>
                <a:latin typeface="Open Sans"/>
                <a:cs typeface="+mn-cs"/>
              </a:rPr>
              <a:t>The following questions are designed to enhance your </a:t>
            </a:r>
            <a:r>
              <a:rPr lang="en-US" sz="2400" b="1" dirty="0" smtClean="0">
                <a:solidFill>
                  <a:srgbClr val="FFFF66"/>
                </a:solidFill>
                <a:latin typeface="Open Sans"/>
                <a:cs typeface="+mn-cs"/>
              </a:rPr>
              <a:t>test taking </a:t>
            </a:r>
            <a:r>
              <a:rPr lang="en-US" sz="2400" dirty="0" smtClean="0">
                <a:solidFill>
                  <a:prstClr val="white"/>
                </a:solidFill>
                <a:latin typeface="Open Sans"/>
                <a:cs typeface="+mn-cs"/>
              </a:rPr>
              <a:t>skills.</a:t>
            </a:r>
          </a:p>
          <a:p>
            <a:pPr marL="548640" fontAlgn="auto">
              <a:spcBef>
                <a:spcPts val="1200"/>
              </a:spcBef>
              <a:spcAft>
                <a:spcPts val="0"/>
              </a:spcAft>
              <a:buFont typeface="Wingdings" pitchFamily="2" charset="2"/>
              <a:buNone/>
            </a:pPr>
            <a:r>
              <a:rPr lang="en-US" sz="2400" dirty="0" smtClean="0">
                <a:solidFill>
                  <a:prstClr val="white"/>
                </a:solidFill>
                <a:latin typeface="Open Sans"/>
                <a:cs typeface="+mn-cs"/>
              </a:rPr>
              <a:t>Read each question (2 times or more) ask yourself “Am I looking for an answer that is true or false?”</a:t>
            </a:r>
          </a:p>
          <a:p>
            <a:pPr marL="548640" fontAlgn="auto">
              <a:spcBef>
                <a:spcPts val="1200"/>
              </a:spcBef>
              <a:spcAft>
                <a:spcPts val="0"/>
              </a:spcAft>
              <a:buFont typeface="Wingdings" pitchFamily="2" charset="2"/>
              <a:buNone/>
            </a:pPr>
            <a:r>
              <a:rPr lang="en-US" sz="2400" dirty="0" smtClean="0">
                <a:solidFill>
                  <a:prstClr val="white"/>
                </a:solidFill>
                <a:latin typeface="Open Sans"/>
                <a:cs typeface="+mn-cs"/>
              </a:rPr>
              <a:t>Is A True, False, or Don’t Know?</a:t>
            </a:r>
          </a:p>
          <a:p>
            <a:pPr marL="548640" fontAlgn="auto">
              <a:spcBef>
                <a:spcPts val="1200"/>
              </a:spcBef>
              <a:spcAft>
                <a:spcPts val="0"/>
              </a:spcAft>
              <a:buFont typeface="Wingdings" pitchFamily="2" charset="2"/>
              <a:buNone/>
            </a:pPr>
            <a:r>
              <a:rPr lang="en-US" sz="2400" dirty="0" smtClean="0">
                <a:solidFill>
                  <a:prstClr val="white"/>
                </a:solidFill>
                <a:latin typeface="Open Sans"/>
                <a:cs typeface="+mn-cs"/>
              </a:rPr>
              <a:t>Is B True, False, or Don’t Know, etc.?</a:t>
            </a:r>
          </a:p>
          <a:p>
            <a:pPr fontAlgn="auto">
              <a:spcBef>
                <a:spcPts val="1200"/>
              </a:spcBef>
              <a:spcAft>
                <a:spcPts val="0"/>
              </a:spcAft>
            </a:pPr>
            <a:r>
              <a:rPr lang="en-US" sz="2400" dirty="0" smtClean="0">
                <a:solidFill>
                  <a:prstClr val="white"/>
                </a:solidFill>
                <a:latin typeface="Open Sans"/>
                <a:cs typeface="+mn-cs"/>
              </a:rPr>
              <a:t>Through the process of elimination, </a:t>
            </a:r>
            <a:br>
              <a:rPr lang="en-US" sz="2400" dirty="0" smtClean="0">
                <a:solidFill>
                  <a:prstClr val="white"/>
                </a:solidFill>
                <a:latin typeface="Open Sans"/>
                <a:cs typeface="+mn-cs"/>
              </a:rPr>
            </a:br>
            <a:r>
              <a:rPr lang="en-US" sz="2400" dirty="0" smtClean="0">
                <a:solidFill>
                  <a:prstClr val="white"/>
                </a:solidFill>
                <a:latin typeface="Open Sans"/>
                <a:cs typeface="+mn-cs"/>
              </a:rPr>
              <a:t>reducing the selection of answers, </a:t>
            </a:r>
            <a:br>
              <a:rPr lang="en-US" sz="2400" dirty="0" smtClean="0">
                <a:solidFill>
                  <a:prstClr val="white"/>
                </a:solidFill>
                <a:latin typeface="Open Sans"/>
                <a:cs typeface="+mn-cs"/>
              </a:rPr>
            </a:br>
            <a:r>
              <a:rPr lang="en-US" sz="2400" dirty="0" smtClean="0">
                <a:solidFill>
                  <a:prstClr val="white"/>
                </a:solidFill>
                <a:latin typeface="Open Sans"/>
                <a:cs typeface="+mn-cs"/>
              </a:rPr>
              <a:t>will </a:t>
            </a:r>
            <a:r>
              <a:rPr lang="en-US" sz="2400" b="1" dirty="0" smtClean="0">
                <a:solidFill>
                  <a:srgbClr val="FFFF66"/>
                </a:solidFill>
                <a:latin typeface="Open Sans"/>
                <a:cs typeface="+mn-cs"/>
              </a:rPr>
              <a:t>greatly increase </a:t>
            </a:r>
            <a:r>
              <a:rPr lang="en-US" sz="2400" dirty="0" smtClean="0">
                <a:solidFill>
                  <a:prstClr val="white"/>
                </a:solidFill>
                <a:latin typeface="Open Sans"/>
                <a:cs typeface="+mn-cs"/>
              </a:rPr>
              <a:t>your chances </a:t>
            </a:r>
            <a:br>
              <a:rPr lang="en-US" sz="2400" dirty="0" smtClean="0">
                <a:solidFill>
                  <a:prstClr val="white"/>
                </a:solidFill>
                <a:latin typeface="Open Sans"/>
                <a:cs typeface="+mn-cs"/>
              </a:rPr>
            </a:br>
            <a:r>
              <a:rPr lang="en-US" sz="2400" dirty="0" smtClean="0">
                <a:solidFill>
                  <a:prstClr val="white"/>
                </a:solidFill>
                <a:latin typeface="Open Sans"/>
                <a:cs typeface="+mn-cs"/>
              </a:rPr>
              <a:t>of answering each question correctly.</a:t>
            </a:r>
            <a:endParaRPr lang="en-US" sz="2400" dirty="0">
              <a:solidFill>
                <a:prstClr val="white"/>
              </a:solidFill>
              <a:latin typeface="Open Sans"/>
              <a:cs typeface="+mn-cs"/>
            </a:endParaRPr>
          </a:p>
        </p:txBody>
      </p:sp>
      <p:sp>
        <p:nvSpPr>
          <p:cNvPr id="8" name="Rectangle 7"/>
          <p:cNvSpPr/>
          <p:nvPr/>
        </p:nvSpPr>
        <p:spPr>
          <a:xfrm>
            <a:off x="674912" y="2322326"/>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9" name="Picture 3"/>
          <p:cNvPicPr>
            <a:picLocks noChangeAspect="1" noChangeArrowheads="1"/>
          </p:cNvPicPr>
          <p:nvPr/>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10" name="Rectangle 9"/>
          <p:cNvSpPr/>
          <p:nvPr/>
        </p:nvSpPr>
        <p:spPr>
          <a:xfrm>
            <a:off x="674908" y="3574212"/>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1" name="Picture 3"/>
          <p:cNvPicPr>
            <a:picLocks noChangeAspect="1" noChangeArrowheads="1"/>
          </p:cNvPicPr>
          <p:nvPr/>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12" name="Rectangle 11"/>
          <p:cNvSpPr/>
          <p:nvPr/>
        </p:nvSpPr>
        <p:spPr>
          <a:xfrm>
            <a:off x="674908" y="4096740"/>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3" name="Picture 3"/>
          <p:cNvPicPr>
            <a:picLocks noChangeAspect="1" noChangeArrowheads="1"/>
          </p:cNvPicPr>
          <p:nvPr/>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143365" name="Picture 5"/>
          <p:cNvPicPr>
            <a:picLocks noChangeAspect="1" noChangeArrowheads="1"/>
          </p:cNvPicPr>
          <p:nvPr/>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Tree>
    <p:extLst>
      <p:ext uri="{BB962C8B-B14F-4D97-AF65-F5344CB8AC3E}">
        <p14:creationId xmlns:p14="http://schemas.microsoft.com/office/powerpoint/2010/main" val="3335194077"/>
      </p:ext>
    </p:extLst>
  </p:cSld>
  <p:clrMapOvr>
    <a:masterClrMapping/>
  </p:clrMapOvr>
  <p:transition>
    <p:newsflash/>
  </p:transition>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
        <p:nvSpPr>
          <p:cNvPr id="21" name="Subtitle 16"/>
          <p:cNvSpPr>
            <a:spLocks noGrp="1"/>
          </p:cNvSpPr>
          <p:nvPr>
            <p:ph type="subTitle" idx="1"/>
          </p:nvPr>
        </p:nvSpPr>
        <p:spPr>
          <a:xfrm>
            <a:off x="685800" y="3611607"/>
            <a:ext cx="7772400" cy="1199704"/>
          </a:xfrm>
        </p:spPr>
        <p:txBody>
          <a:bodyPr lIns="45720" rIns="45720">
            <a:normAutofit/>
          </a:bodyPr>
          <a:lstStyle>
            <a:lvl1pPr marL="0" marR="64008" indent="0" algn="l">
              <a:buNone/>
              <a:defRPr sz="3200" b="1" cap="none" spc="5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3" name="Title 8"/>
          <p:cNvSpPr>
            <a:spLocks noGrp="1"/>
          </p:cNvSpPr>
          <p:nvPr>
            <p:ph type="ctrTitle"/>
          </p:nvPr>
        </p:nvSpPr>
        <p:spPr>
          <a:xfrm>
            <a:off x="685800" y="1752601"/>
            <a:ext cx="7772400" cy="1829761"/>
          </a:xfrm>
        </p:spPr>
        <p:txBody>
          <a:bodyPr anchor="b"/>
          <a:lstStyle>
            <a:lvl1pPr algn="l">
              <a:defRPr sz="5000" b="1">
                <a:solidFill>
                  <a:schemeClr val="bg1"/>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dirty="0"/>
          </a:p>
        </p:txBody>
      </p:sp>
      <p:sp>
        <p:nvSpPr>
          <p:cNvPr id="11" name="Slide Number Placeholder 17"/>
          <p:cNvSpPr>
            <a:spLocks noGrp="1"/>
          </p:cNvSpPr>
          <p:nvPr>
            <p:ph type="sldNum" sz="quarter" idx="10"/>
          </p:nvPr>
        </p:nvSpPr>
        <p:spPr>
          <a:xfrm>
            <a:off x="8778875" y="6492875"/>
            <a:ext cx="365125" cy="365125"/>
          </a:xfrm>
        </p:spPr>
        <p:txBody>
          <a:bodyPr/>
          <a:lstStyle>
            <a:lvl1pPr algn="r" eaLnBrk="1" latinLnBrk="0" hangingPunct="1">
              <a:defRPr kumimoji="0" sz="1000" b="0">
                <a:solidFill>
                  <a:schemeClr val="bg1"/>
                </a:solidFill>
              </a:defRPr>
            </a:lvl1pPr>
            <a:extLst/>
          </a:lstStyle>
          <a:p>
            <a:pPr>
              <a:defRPr/>
            </a:pPr>
            <a:fld id="{55800479-787D-452B-9D06-64CDB4661762}"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834166784"/>
      </p:ext>
    </p:extLst>
  </p:cSld>
  <p:clrMapOvr>
    <a:masterClrMapping/>
  </p:clrMapOvr>
  <p:transition>
    <p:fade/>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7_Section Header">
    <p:bg>
      <p:bgRef idx="1003">
        <a:schemeClr val="bg1"/>
      </p:bgRef>
    </p:bg>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a:lvl1pPr>
            <a:extLst/>
          </a:lstStyle>
          <a:p>
            <a:pPr>
              <a:defRPr/>
            </a:pPr>
            <a:fld id="{55800479-787D-452B-9D06-64CDB4661762}" type="slidenum">
              <a:rPr lang="en-US" smtClean="0">
                <a:solidFill>
                  <a:prstClr val="white">
                    <a:lumMod val="65000"/>
                    <a:lumOff val="35000"/>
                  </a:prstClr>
                </a:solidFill>
              </a:rPr>
              <a:pPr>
                <a:defRPr/>
              </a:pPr>
              <a:t>‹#›</a:t>
            </a:fld>
            <a:endParaRPr lang="en-US">
              <a:solidFill>
                <a:prstClr val="white">
                  <a:lumMod val="65000"/>
                  <a:lumOff val="35000"/>
                </a:prstClr>
              </a:solidFill>
            </a:endParaRPr>
          </a:p>
        </p:txBody>
      </p:sp>
      <p:sp>
        <p:nvSpPr>
          <p:cNvPr id="12" name="Chevron 11"/>
          <p:cNvSpPr/>
          <p:nvPr/>
        </p:nvSpPr>
        <p:spPr>
          <a:xfrm>
            <a:off x="2609849" y="3005138"/>
            <a:ext cx="249501"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13" name="Chevron 12"/>
          <p:cNvSpPr/>
          <p:nvPr/>
        </p:nvSpPr>
        <p:spPr>
          <a:xfrm>
            <a:off x="2422525" y="3005138"/>
            <a:ext cx="25167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14" name="Text Placeholder 2"/>
          <p:cNvSpPr>
            <a:spLocks noGrp="1"/>
          </p:cNvSpPr>
          <p:nvPr>
            <p:ph type="body" idx="1"/>
          </p:nvPr>
        </p:nvSpPr>
        <p:spPr>
          <a:xfrm>
            <a:off x="2971800" y="2819400"/>
            <a:ext cx="6248400" cy="1454888"/>
          </a:xfrm>
        </p:spPr>
        <p:txBody>
          <a:bodyPr/>
          <a:lstStyle>
            <a:lvl1pPr marL="0" indent="0" algn="l">
              <a:buNone/>
              <a:defRPr sz="4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Tree>
    <p:extLst>
      <p:ext uri="{BB962C8B-B14F-4D97-AF65-F5344CB8AC3E}">
        <p14:creationId xmlns:p14="http://schemas.microsoft.com/office/powerpoint/2010/main" val="3699841200"/>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cSld name="3_Title Slide">
    <p:spTree>
      <p:nvGrpSpPr>
        <p:cNvPr id="1" name=""/>
        <p:cNvGrpSpPr/>
        <p:nvPr/>
      </p:nvGrpSpPr>
      <p:grpSpPr>
        <a:xfrm>
          <a:off x="0" y="0"/>
          <a:ext cx="0" cy="0"/>
          <a:chOff x="0" y="0"/>
          <a:chExt cx="0" cy="0"/>
        </a:xfrm>
      </p:grpSpPr>
      <p:sp>
        <p:nvSpPr>
          <p:cNvPr id="21" name="Subtitle 16"/>
          <p:cNvSpPr>
            <a:spLocks noGrp="1"/>
          </p:cNvSpPr>
          <p:nvPr>
            <p:ph type="subTitle" idx="1"/>
          </p:nvPr>
        </p:nvSpPr>
        <p:spPr>
          <a:xfrm>
            <a:off x="685800" y="3611607"/>
            <a:ext cx="7772400" cy="1199704"/>
          </a:xfrm>
        </p:spPr>
        <p:txBody>
          <a:bodyPr lIns="45720" rIns="45720">
            <a:normAutofit/>
          </a:bodyPr>
          <a:lstStyle>
            <a:lvl1pPr marL="0" marR="64008" indent="0" algn="l">
              <a:buNone/>
              <a:defRPr sz="3200" b="1" cap="none" spc="5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3" name="Title 8"/>
          <p:cNvSpPr>
            <a:spLocks noGrp="1"/>
          </p:cNvSpPr>
          <p:nvPr>
            <p:ph type="ctrTitle"/>
          </p:nvPr>
        </p:nvSpPr>
        <p:spPr>
          <a:xfrm>
            <a:off x="685800" y="1752601"/>
            <a:ext cx="7772400" cy="1829761"/>
          </a:xfrm>
        </p:spPr>
        <p:txBody>
          <a:bodyPr anchor="b"/>
          <a:lstStyle>
            <a:lvl1pPr algn="l">
              <a:defRPr sz="5000" b="1">
                <a:solidFill>
                  <a:schemeClr val="bg1"/>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dirty="0"/>
          </a:p>
        </p:txBody>
      </p:sp>
      <p:sp>
        <p:nvSpPr>
          <p:cNvPr id="11" name="Slide Number Placeholder 17"/>
          <p:cNvSpPr>
            <a:spLocks noGrp="1"/>
          </p:cNvSpPr>
          <p:nvPr>
            <p:ph type="sldNum" sz="quarter" idx="10"/>
          </p:nvPr>
        </p:nvSpPr>
        <p:spPr>
          <a:xfrm>
            <a:off x="8778875" y="6492875"/>
            <a:ext cx="365125" cy="365125"/>
          </a:xfrm>
        </p:spPr>
        <p:txBody>
          <a:bodyPr/>
          <a:lstStyle>
            <a:lvl1pPr algn="r" eaLnBrk="1" latinLnBrk="0" hangingPunct="1">
              <a:defRPr kumimoji="0" sz="1000" b="0">
                <a:solidFill>
                  <a:schemeClr val="bg1"/>
                </a:solidFill>
              </a:defRPr>
            </a:lvl1pPr>
            <a:extLst/>
          </a:lstStyle>
          <a:p>
            <a:pPr>
              <a:defRPr/>
            </a:pPr>
            <a:fld id="{971F0B67-8157-4CA1-BECB-3A38C0A5942E}"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858731578"/>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8_Section Header">
    <p:bg>
      <p:bgRef idx="1003">
        <a:schemeClr val="bg1"/>
      </p:bgRef>
    </p:bg>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a:lvl1pPr>
            <a:extLst/>
          </a:lstStyle>
          <a:p>
            <a:pPr>
              <a:defRPr/>
            </a:pPr>
            <a:fld id="{AA3E8633-1D83-4A75-846E-B8458D3F39D9}" type="slidenum">
              <a:rPr lang="en-US" smtClean="0">
                <a:solidFill>
                  <a:prstClr val="white">
                    <a:lumMod val="65000"/>
                    <a:lumOff val="35000"/>
                  </a:prstClr>
                </a:solidFill>
              </a:rPr>
              <a:pPr>
                <a:defRPr/>
              </a:pPr>
              <a:t>‹#›</a:t>
            </a:fld>
            <a:endParaRPr lang="en-US">
              <a:solidFill>
                <a:prstClr val="white">
                  <a:lumMod val="65000"/>
                  <a:lumOff val="35000"/>
                </a:prstClr>
              </a:solidFill>
            </a:endParaRPr>
          </a:p>
        </p:txBody>
      </p:sp>
      <p:sp>
        <p:nvSpPr>
          <p:cNvPr id="12" name="Chevron 11"/>
          <p:cNvSpPr/>
          <p:nvPr userDrawn="1"/>
        </p:nvSpPr>
        <p:spPr>
          <a:xfrm>
            <a:off x="2609849" y="3005138"/>
            <a:ext cx="249501"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13" name="Chevron 12"/>
          <p:cNvSpPr/>
          <p:nvPr userDrawn="1"/>
        </p:nvSpPr>
        <p:spPr>
          <a:xfrm>
            <a:off x="2422525" y="3005138"/>
            <a:ext cx="25167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14" name="Text Placeholder 2"/>
          <p:cNvSpPr>
            <a:spLocks noGrp="1"/>
          </p:cNvSpPr>
          <p:nvPr>
            <p:ph type="body" idx="1"/>
          </p:nvPr>
        </p:nvSpPr>
        <p:spPr>
          <a:xfrm>
            <a:off x="2971800" y="2819400"/>
            <a:ext cx="6248400" cy="1454888"/>
          </a:xfrm>
        </p:spPr>
        <p:txBody>
          <a:bodyPr/>
          <a:lstStyle>
            <a:lvl1pPr marL="0" indent="0" algn="l">
              <a:buNone/>
              <a:defRPr sz="4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Tree>
    <p:extLst>
      <p:ext uri="{BB962C8B-B14F-4D97-AF65-F5344CB8AC3E}">
        <p14:creationId xmlns:p14="http://schemas.microsoft.com/office/powerpoint/2010/main" val="1618182362"/>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hf hdr="0" ftr="0" dt="0"/>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9_Section Header">
    <p:bg>
      <p:bgRef idx="1003">
        <a:schemeClr val="bg1"/>
      </p:bgRef>
    </p:bg>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a:lvl1pPr>
            <a:extLst/>
          </a:lstStyle>
          <a:p>
            <a:pPr>
              <a:defRPr/>
            </a:pPr>
            <a:fld id="{AA3E8633-1D83-4A75-846E-B8458D3F39D9}" type="slidenum">
              <a:rPr lang="en-US" smtClean="0">
                <a:solidFill>
                  <a:prstClr val="white">
                    <a:lumMod val="65000"/>
                    <a:lumOff val="35000"/>
                  </a:prstClr>
                </a:solidFill>
              </a:rPr>
              <a:pPr>
                <a:defRPr/>
              </a:pPr>
              <a:t>‹#›</a:t>
            </a:fld>
            <a:endParaRPr lang="en-US">
              <a:solidFill>
                <a:prstClr val="white">
                  <a:lumMod val="65000"/>
                  <a:lumOff val="35000"/>
                </a:prstClr>
              </a:solidFill>
            </a:endParaRPr>
          </a:p>
        </p:txBody>
      </p:sp>
      <p:sp>
        <p:nvSpPr>
          <p:cNvPr id="12" name="Chevron 11"/>
          <p:cNvSpPr/>
          <p:nvPr userDrawn="1"/>
        </p:nvSpPr>
        <p:spPr>
          <a:xfrm>
            <a:off x="2609849" y="3005138"/>
            <a:ext cx="249501"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13" name="Chevron 12"/>
          <p:cNvSpPr/>
          <p:nvPr userDrawn="1"/>
        </p:nvSpPr>
        <p:spPr>
          <a:xfrm>
            <a:off x="2422525" y="3005138"/>
            <a:ext cx="25167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14" name="Text Placeholder 2"/>
          <p:cNvSpPr>
            <a:spLocks noGrp="1"/>
          </p:cNvSpPr>
          <p:nvPr>
            <p:ph type="body" idx="1"/>
          </p:nvPr>
        </p:nvSpPr>
        <p:spPr>
          <a:xfrm>
            <a:off x="2971800" y="2819400"/>
            <a:ext cx="6248400" cy="1454888"/>
          </a:xfrm>
        </p:spPr>
        <p:txBody>
          <a:bodyPr/>
          <a:lstStyle>
            <a:lvl1pPr marL="0" indent="0" algn="l">
              <a:buNone/>
              <a:defRPr sz="4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Tree>
    <p:extLst>
      <p:ext uri="{BB962C8B-B14F-4D97-AF65-F5344CB8AC3E}">
        <p14:creationId xmlns:p14="http://schemas.microsoft.com/office/powerpoint/2010/main" val="105417105"/>
      </p:ext>
    </p:extLst>
  </p:cSld>
  <p:clrMapOvr>
    <a:overrideClrMapping bg1="dk1" tx1="lt1" bg2="dk2" tx2="lt2" accent1="accent1" accent2="accent2" accent3="accent3" accent4="accent4" accent5="accent5" accent6="accent6" hlink="hlink" folHlink="folHlink"/>
  </p:clrMapOvr>
  <p:transition>
    <p:newsflash/>
  </p:transition>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Ques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3962400"/>
          </a:xfrm>
        </p:spPr>
        <p:txBody>
          <a:bodyPr>
            <a:normAutofit/>
          </a:bodyPr>
          <a:lstStyle>
            <a:lvl1pPr marL="640080" indent="-640080">
              <a:lnSpc>
                <a:spcPct val="100000"/>
              </a:lnSpc>
              <a:spcBef>
                <a:spcPts val="1200"/>
              </a:spcBef>
              <a:buClrTx/>
              <a:buSzPct val="100000"/>
              <a:buFont typeface="+mj-lt"/>
              <a:buAutoNum type="alphaUcPeriod"/>
              <a:defRPr sz="3600"/>
            </a:lvl1pPr>
            <a:lvl2pPr>
              <a:defRPr sz="3600"/>
            </a:lvl2pPr>
            <a:lvl3pPr>
              <a:defRPr sz="3600"/>
            </a:lvl3pPr>
            <a:lvl4pPr>
              <a:defRPr sz="3600"/>
            </a:lvl4pPr>
            <a:lvl5pPr>
              <a:defRPr sz="3600"/>
            </a:lvl5pPr>
          </a:lstStyle>
          <a:p>
            <a:pPr lvl="0"/>
            <a:r>
              <a:rPr lang="en-US" smtClean="0"/>
              <a:t>Click to edit Master text styles</a:t>
            </a:r>
          </a:p>
        </p:txBody>
      </p:sp>
      <p:sp>
        <p:nvSpPr>
          <p:cNvPr id="10" name="Text Placeholder 9"/>
          <p:cNvSpPr>
            <a:spLocks noGrp="1"/>
          </p:cNvSpPr>
          <p:nvPr>
            <p:ph type="body" sz="quarter" idx="13"/>
          </p:nvPr>
        </p:nvSpPr>
        <p:spPr>
          <a:xfrm>
            <a:off x="2438400" y="7086600"/>
            <a:ext cx="533400" cy="457200"/>
          </a:xfrm>
          <a:solidFill>
            <a:schemeClr val="bg1"/>
          </a:solidFill>
          <a:ln w="12700">
            <a:solidFill>
              <a:schemeClr val="tx1"/>
            </a:solidFill>
            <a:prstDash val="dash"/>
          </a:ln>
        </p:spPr>
        <p:txBody>
          <a:bodyPr/>
          <a:lstStyle>
            <a:lvl1pPr marL="0" indent="0" algn="ctr">
              <a:buNone/>
              <a:defRPr baseline="0"/>
            </a:lvl1pPr>
          </a:lstStyle>
          <a:p>
            <a:pPr lvl="0"/>
            <a:r>
              <a:rPr lang="en-US" smtClean="0"/>
              <a:t>Click to edit Master text styles</a:t>
            </a:r>
          </a:p>
        </p:txBody>
      </p:sp>
      <p:sp>
        <p:nvSpPr>
          <p:cNvPr id="2" name="Title 1"/>
          <p:cNvSpPr>
            <a:spLocks noGrp="1"/>
          </p:cNvSpPr>
          <p:nvPr>
            <p:ph type="title"/>
          </p:nvPr>
        </p:nvSpPr>
        <p:spPr>
          <a:xfrm>
            <a:off x="457200" y="76200"/>
            <a:ext cx="8229600" cy="2209800"/>
          </a:xfrm>
        </p:spPr>
        <p:txBody>
          <a:bodyPr anchor="t" anchorCtr="0"/>
          <a:lstStyle>
            <a:lvl1pPr marL="640080" indent="-640080">
              <a:buSzPct val="100000"/>
              <a:buFont typeface="+mj-lt"/>
              <a:buAutoNum type="arabicPeriod"/>
              <a:defRPr lang="en-US" sz="3600" b="0" kern="1200" baseline="0" dirty="0">
                <a:solidFill>
                  <a:schemeClr val="bg1"/>
                </a:solidFill>
                <a:latin typeface="+mn-lt"/>
                <a:ea typeface="+mn-ea"/>
                <a:cs typeface="+mn-cs"/>
              </a:defRPr>
            </a:lvl1pPr>
          </a:lstStyle>
          <a:p>
            <a:r>
              <a:rPr lang="en-US" smtClean="0"/>
              <a:t>Click to edit Master title style</a:t>
            </a:r>
            <a:endParaRPr lang="en-US" dirty="0"/>
          </a:p>
        </p:txBody>
      </p:sp>
      <p:sp>
        <p:nvSpPr>
          <p:cNvPr id="8" name="Text Placeholder 7"/>
          <p:cNvSpPr>
            <a:spLocks noGrp="1"/>
          </p:cNvSpPr>
          <p:nvPr>
            <p:ph type="body" sz="quarter" idx="14"/>
          </p:nvPr>
        </p:nvSpPr>
        <p:spPr>
          <a:xfrm>
            <a:off x="5575738" y="7162800"/>
            <a:ext cx="1707931" cy="446935"/>
          </a:xfrm>
          <a:solidFill>
            <a:schemeClr val="bg2"/>
          </a:solidFill>
          <a:ln>
            <a:solidFill>
              <a:schemeClr val="tx1"/>
            </a:solidFill>
            <a:prstDash val="dash"/>
          </a:ln>
        </p:spPr>
        <p:txBody>
          <a:bodyPr>
            <a:noAutofit/>
          </a:bodyPr>
          <a:lstStyle>
            <a:lvl1pPr>
              <a:defRPr sz="2400" u="sng">
                <a:solidFill>
                  <a:schemeClr val="accent1"/>
                </a:solidFill>
              </a:defRPr>
            </a:lvl1pPr>
          </a:lstStyle>
          <a:p>
            <a:pPr lvl="0"/>
            <a:r>
              <a:rPr lang="en-US" smtClean="0"/>
              <a:t>Click to edit Master text styles</a:t>
            </a:r>
          </a:p>
        </p:txBody>
      </p:sp>
      <p:sp>
        <p:nvSpPr>
          <p:cNvPr id="14" name="Text Placeholder 13"/>
          <p:cNvSpPr>
            <a:spLocks noGrp="1"/>
          </p:cNvSpPr>
          <p:nvPr>
            <p:ph type="body" sz="quarter" idx="15"/>
          </p:nvPr>
        </p:nvSpPr>
        <p:spPr>
          <a:xfrm>
            <a:off x="7436069" y="7165428"/>
            <a:ext cx="1707931" cy="464622"/>
          </a:xfrm>
          <a:solidFill>
            <a:schemeClr val="bg2"/>
          </a:solidFill>
          <a:ln>
            <a:solidFill>
              <a:schemeClr val="tx1"/>
            </a:solidFill>
            <a:prstDash val="dash"/>
          </a:ln>
        </p:spPr>
        <p:txBody>
          <a:bodyPr>
            <a:normAutofit/>
          </a:bodyPr>
          <a:lstStyle>
            <a:lvl1pPr>
              <a:defRPr sz="2400">
                <a:solidFill>
                  <a:srgbClr val="C0C0C0"/>
                </a:solidFill>
              </a:defRPr>
            </a:lvl1pPr>
          </a:lstStyle>
          <a:p>
            <a:pPr lvl="0"/>
            <a:r>
              <a:rPr lang="en-US" smtClean="0"/>
              <a:t>Click to edit Master text styles</a:t>
            </a:r>
          </a:p>
        </p:txBody>
      </p:sp>
      <p:sp>
        <p:nvSpPr>
          <p:cNvPr id="7" name="Footer Placeholder 4"/>
          <p:cNvSpPr>
            <a:spLocks noGrp="1"/>
          </p:cNvSpPr>
          <p:nvPr>
            <p:ph type="ftr" sz="quarter" idx="16"/>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Tree>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hre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066800"/>
          </a:xfrm>
        </p:spPr>
        <p:txBody>
          <a:bodyPr>
            <a:normAutofit/>
          </a:bodyPr>
          <a:lstStyle>
            <a:lvl1pPr>
              <a:defRPr sz="2800"/>
            </a:lvl1pPr>
          </a:lstStyle>
          <a:p>
            <a:pPr lvl="0"/>
            <a:r>
              <a:rPr lang="en-US" smtClean="0"/>
              <a:t>Click to edit Master text styles</a:t>
            </a:r>
          </a:p>
        </p:txBody>
      </p:sp>
      <p:sp>
        <p:nvSpPr>
          <p:cNvPr id="6" name="Content Placeholder 2"/>
          <p:cNvSpPr>
            <a:spLocks noGrp="1"/>
          </p:cNvSpPr>
          <p:nvPr>
            <p:ph sz="half" idx="12"/>
          </p:nvPr>
        </p:nvSpPr>
        <p:spPr>
          <a:xfrm>
            <a:off x="457200" y="1673352"/>
            <a:ext cx="4038600" cy="471830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673352"/>
            <a:ext cx="4038600" cy="4718304"/>
          </a:xfrm>
        </p:spPr>
        <p:txBody>
          <a:bodyPr/>
          <a:lstStyle>
            <a:lvl1pPr>
              <a:defRPr sz="24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3"/>
          </p:nvPr>
        </p:nvSpPr>
        <p:spPr>
          <a:xfrm>
            <a:off x="2209800" y="6502400"/>
            <a:ext cx="1447800" cy="355600"/>
          </a:xfrm>
          <a:prstGeom prst="rect">
            <a:avLst/>
          </a:prstGeom>
        </p:spPr>
        <p:txBody>
          <a:bodyPr/>
          <a:lstStyle>
            <a:lvl1pPr fontAlgn="auto">
              <a:spcBef>
                <a:spcPts val="0"/>
              </a:spcBef>
              <a:spcAft>
                <a:spcPts val="0"/>
              </a:spcAft>
              <a:defRPr>
                <a:latin typeface="+mn-lt"/>
                <a:cs typeface="+mn-cs"/>
              </a:defRPr>
            </a:lvl1pPr>
          </a:lstStyle>
          <a:p>
            <a:pPr>
              <a:defRPr/>
            </a:pPr>
            <a:fld id="{0561C5A6-CBBA-4644-B5CB-A2F8D533F0A4}" type="datetimeFigureOut">
              <a:rPr lang="en-US"/>
              <a:pPr>
                <a:defRPr/>
              </a:pPr>
              <a:t>8/5/2015</a:t>
            </a:fld>
            <a:endParaRPr lang="en-US"/>
          </a:p>
        </p:txBody>
      </p:sp>
      <p:sp>
        <p:nvSpPr>
          <p:cNvPr id="8" name="Footer Placeholder 4"/>
          <p:cNvSpPr>
            <a:spLocks noGrp="1"/>
          </p:cNvSpPr>
          <p:nvPr>
            <p:ph type="ftr" sz="quarter" idx="14"/>
          </p:nvPr>
        </p:nvSpPr>
        <p:spPr>
          <a:xfrm>
            <a:off x="4876800" y="6553200"/>
            <a:ext cx="3810000" cy="3397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lassroom Discussion">
    <p:spTree>
      <p:nvGrpSpPr>
        <p:cNvPr id="1" name=""/>
        <p:cNvGrpSpPr/>
        <p:nvPr/>
      </p:nvGrpSpPr>
      <p:grpSpPr>
        <a:xfrm>
          <a:off x="0" y="0"/>
          <a:ext cx="0" cy="0"/>
          <a:chOff x="0" y="0"/>
          <a:chExt cx="0" cy="0"/>
        </a:xfrm>
      </p:grpSpPr>
      <p:pic>
        <p:nvPicPr>
          <p:cNvPr id="2" name="Picture 2" descr="C:\Users\Dave\AppData\Local\Microsoft\Windows\Temporary Internet Files\Content.IE5\FHMILOEV\MP900439536[1].jpg"/>
          <p:cNvPicPr>
            <a:picLocks noChangeAspect="1" noChangeArrowheads="1"/>
          </p:cNvPicPr>
          <p:nvPr/>
        </p:nvPicPr>
        <p:blipFill>
          <a:blip r:embed="rId2" cstate="print"/>
          <a:srcRect l="-201"/>
          <a:stretch>
            <a:fillRect/>
          </a:stretch>
        </p:blipFill>
        <p:spPr bwMode="auto">
          <a:xfrm>
            <a:off x="0" y="0"/>
            <a:ext cx="9139238" cy="1624013"/>
          </a:xfrm>
          <a:prstGeom prst="rect">
            <a:avLst/>
          </a:prstGeom>
          <a:noFill/>
          <a:ln w="9525">
            <a:noFill/>
            <a:miter lim="800000"/>
            <a:headEnd/>
            <a:tailEnd/>
          </a:ln>
        </p:spPr>
      </p:pic>
      <p:sp>
        <p:nvSpPr>
          <p:cNvPr id="3" name="TextBox 2"/>
          <p:cNvSpPr txBox="1"/>
          <p:nvPr/>
        </p:nvSpPr>
        <p:spPr>
          <a:xfrm>
            <a:off x="457200" y="457200"/>
            <a:ext cx="8229600" cy="954107"/>
          </a:xfrm>
          <a:prstGeom prst="rect">
            <a:avLst/>
          </a:prstGeom>
          <a:noFill/>
        </p:spPr>
        <p:txBody>
          <a:bodyPr>
            <a:spAutoFit/>
          </a:bodyPr>
          <a:lstStyle/>
          <a:p>
            <a:pPr algn="ctr" fontAlgn="auto">
              <a:spcBef>
                <a:spcPts val="0"/>
              </a:spcBef>
              <a:spcAft>
                <a:spcPts val="0"/>
              </a:spcAft>
              <a:defRPr/>
            </a:pPr>
            <a:r>
              <a:rPr lang="en-US" sz="5600" b="1" cap="small" dirty="0">
                <a:ln w="18415" cmpd="sng">
                  <a:solidFill>
                    <a:srgbClr val="000000"/>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mn-lt"/>
                <a:cs typeface="+mn-cs"/>
              </a:rPr>
              <a:t>Classroom Discussion</a:t>
            </a:r>
            <a:endParaRPr lang="en-US" sz="5600" b="1" dirty="0">
              <a:latin typeface="+mn-lt"/>
              <a:cs typeface="+mn-cs"/>
            </a:endParaRPr>
          </a:p>
        </p:txBody>
      </p:sp>
      <p:sp>
        <p:nvSpPr>
          <p:cNvPr id="4" name="Footer Placeholder 2"/>
          <p:cNvSpPr>
            <a:spLocks noGrp="1"/>
          </p:cNvSpPr>
          <p:nvPr>
            <p:ph type="ftr" sz="quarter" idx="10"/>
          </p:nvPr>
        </p:nvSpPr>
        <p:spPr>
          <a:xfrm>
            <a:off x="4876800" y="6553200"/>
            <a:ext cx="3810000" cy="3397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Questions Section Header">
    <p:spTree>
      <p:nvGrpSpPr>
        <p:cNvPr id="1" name=""/>
        <p:cNvGrpSpPr/>
        <p:nvPr/>
      </p:nvGrpSpPr>
      <p:grpSpPr>
        <a:xfrm>
          <a:off x="0" y="0"/>
          <a:ext cx="0" cy="0"/>
          <a:chOff x="0" y="0"/>
          <a:chExt cx="0" cy="0"/>
        </a:xfrm>
      </p:grpSpPr>
      <p:grpSp>
        <p:nvGrpSpPr>
          <p:cNvPr id="2" name="Group 1"/>
          <p:cNvGrpSpPr>
            <a:grpSpLocks/>
          </p:cNvGrpSpPr>
          <p:nvPr/>
        </p:nvGrpSpPr>
        <p:grpSpPr bwMode="auto">
          <a:xfrm>
            <a:off x="0" y="0"/>
            <a:ext cx="9175750" cy="6958013"/>
            <a:chOff x="0" y="0"/>
            <a:chExt cx="9175531" cy="6958111"/>
          </a:xfrm>
        </p:grpSpPr>
        <p:pic>
          <p:nvPicPr>
            <p:cNvPr id="3" name="Picture 10" descr="http://www.edisonohio.edu/uploads/images/BUSINESS_INDUSTRY/Pencil%20test.jpg"/>
            <p:cNvPicPr>
              <a:picLocks noChangeAspect="1" noChangeArrowheads="1"/>
            </p:cNvPicPr>
            <p:nvPr userDrawn="1"/>
          </p:nvPicPr>
          <p:blipFill>
            <a:blip r:embed="rId2" cstate="print"/>
            <a:srcRect/>
            <a:stretch>
              <a:fillRect/>
            </a:stretch>
          </p:blipFill>
          <p:spPr bwMode="auto">
            <a:xfrm>
              <a:off x="0" y="0"/>
              <a:ext cx="9175531" cy="6958111"/>
            </a:xfrm>
            <a:prstGeom prst="rect">
              <a:avLst/>
            </a:prstGeom>
            <a:noFill/>
            <a:ln w="9525">
              <a:noFill/>
              <a:miter lim="800000"/>
              <a:headEnd/>
              <a:tailEnd/>
            </a:ln>
          </p:spPr>
        </p:pic>
        <p:sp>
          <p:nvSpPr>
            <p:cNvPr id="4" name="TextBox 3"/>
            <p:cNvSpPr txBox="1"/>
            <p:nvPr userDrawn="1"/>
          </p:nvSpPr>
          <p:spPr>
            <a:xfrm>
              <a:off x="1106147" y="476071"/>
              <a:ext cx="6931706" cy="1200329"/>
            </a:xfrm>
            <a:prstGeom prst="rect">
              <a:avLst/>
            </a:prstGeom>
            <a:noFill/>
          </p:spPr>
          <p:txBody>
            <a:bodyPr wrap="none">
              <a:spAutoFit/>
            </a:bodyPr>
            <a:lstStyle/>
            <a:p>
              <a:pPr algn="ctr" fontAlgn="auto">
                <a:spcBef>
                  <a:spcPts val="0"/>
                </a:spcBef>
                <a:spcAft>
                  <a:spcPts val="0"/>
                </a:spcAft>
                <a:defRPr/>
              </a:pPr>
              <a:r>
                <a:rPr lang="en-US" sz="7200" b="1" cap="small" dirty="0">
                  <a:ln w="1905">
                    <a:solidFill>
                      <a:srgbClr val="002060"/>
                    </a:solidFill>
                  </a:ln>
                  <a:solidFill>
                    <a:srgbClr val="FFC000"/>
                  </a:solidFill>
                  <a:effectLst>
                    <a:glow rad="101600">
                      <a:srgbClr val="CC9B00"/>
                    </a:glow>
                    <a:innerShdw blurRad="69850" dist="43180" dir="5400000">
                      <a:srgbClr val="000000">
                        <a:alpha val="65000"/>
                      </a:srgbClr>
                    </a:innerShdw>
                  </a:effectLst>
                  <a:latin typeface="+mn-lt"/>
                  <a:cs typeface="+mn-cs"/>
                </a:rPr>
                <a:t>Test Questions</a:t>
              </a:r>
            </a:p>
          </p:txBody>
        </p:sp>
      </p:grpSp>
      <p:sp>
        <p:nvSpPr>
          <p:cNvPr id="5" name="Rectangle 4"/>
          <p:cNvSpPr/>
          <p:nvPr/>
        </p:nvSpPr>
        <p:spPr>
          <a:xfrm>
            <a:off x="0" y="1595438"/>
            <a:ext cx="9175750" cy="541496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TextBox 5"/>
          <p:cNvSpPr txBox="1"/>
          <p:nvPr/>
        </p:nvSpPr>
        <p:spPr>
          <a:xfrm>
            <a:off x="2035175" y="1676400"/>
            <a:ext cx="7032625" cy="5262563"/>
          </a:xfrm>
          <a:prstGeom prst="rect">
            <a:avLst/>
          </a:prstGeom>
          <a:noFill/>
        </p:spPr>
        <p:txBody>
          <a:bodyPr>
            <a:spAutoFit/>
          </a:bodyPr>
          <a:lstStyle/>
          <a:p>
            <a:pPr fontAlgn="auto">
              <a:spcBef>
                <a:spcPts val="0"/>
              </a:spcBef>
              <a:spcAft>
                <a:spcPts val="0"/>
              </a:spcAft>
              <a:defRPr/>
            </a:pPr>
            <a:r>
              <a:rPr lang="en-US" sz="2400" dirty="0">
                <a:latin typeface="+mn-lt"/>
                <a:cs typeface="+mn-cs"/>
              </a:rPr>
              <a:t>The following questions are designed to enhance your </a:t>
            </a:r>
            <a:r>
              <a:rPr lang="en-US" sz="2400" b="1" dirty="0">
                <a:solidFill>
                  <a:schemeClr val="tx2"/>
                </a:solidFill>
                <a:latin typeface="+mn-lt"/>
                <a:cs typeface="+mn-cs"/>
              </a:rPr>
              <a:t>test taking </a:t>
            </a:r>
            <a:r>
              <a:rPr lang="en-US" sz="2400" dirty="0">
                <a:latin typeface="+mn-lt"/>
                <a:cs typeface="+mn-cs"/>
              </a:rPr>
              <a:t>skills.</a:t>
            </a:r>
          </a:p>
          <a:p>
            <a:pPr fontAlgn="auto">
              <a:spcBef>
                <a:spcPts val="0"/>
              </a:spcBef>
              <a:spcAft>
                <a:spcPts val="0"/>
              </a:spcAft>
              <a:defRPr/>
            </a:pPr>
            <a:endParaRPr lang="en-US" sz="2400" dirty="0">
              <a:latin typeface="+mn-lt"/>
              <a:cs typeface="+mn-cs"/>
            </a:endParaRPr>
          </a:p>
          <a:p>
            <a:pPr marL="342900" indent="-342900" fontAlgn="auto">
              <a:spcBef>
                <a:spcPts val="0"/>
              </a:spcBef>
              <a:spcAft>
                <a:spcPts val="0"/>
              </a:spcAft>
              <a:buFont typeface="Wingdings" pitchFamily="2" charset="2"/>
              <a:buChar char="Ø"/>
              <a:defRPr/>
            </a:pPr>
            <a:r>
              <a:rPr lang="en-US" sz="2400" dirty="0">
                <a:latin typeface="+mn-lt"/>
                <a:cs typeface="+mn-cs"/>
              </a:rPr>
              <a:t>Read each question (2 times or more) ask yourself “Am I looking for an answer that is true or false?”</a:t>
            </a:r>
          </a:p>
          <a:p>
            <a:pPr marL="342900" indent="-342900" fontAlgn="auto">
              <a:spcBef>
                <a:spcPts val="0"/>
              </a:spcBef>
              <a:spcAft>
                <a:spcPts val="0"/>
              </a:spcAft>
              <a:buFont typeface="Wingdings" pitchFamily="2" charset="2"/>
              <a:buChar char="Ø"/>
              <a:defRPr/>
            </a:pPr>
            <a:endParaRPr lang="en-US" sz="2400" dirty="0">
              <a:latin typeface="+mn-lt"/>
              <a:cs typeface="+mn-cs"/>
            </a:endParaRPr>
          </a:p>
          <a:p>
            <a:pPr marL="342900" indent="-342900" fontAlgn="auto">
              <a:spcBef>
                <a:spcPts val="0"/>
              </a:spcBef>
              <a:spcAft>
                <a:spcPts val="0"/>
              </a:spcAft>
              <a:buFont typeface="Wingdings" pitchFamily="2" charset="2"/>
              <a:buChar char="Ø"/>
              <a:defRPr/>
            </a:pPr>
            <a:r>
              <a:rPr lang="en-US" sz="2400" dirty="0">
                <a:latin typeface="+mn-lt"/>
                <a:cs typeface="+mn-cs"/>
              </a:rPr>
              <a:t>Is A True, False, or Don’t Know?</a:t>
            </a:r>
          </a:p>
          <a:p>
            <a:pPr marL="342900" indent="-342900" fontAlgn="auto">
              <a:spcBef>
                <a:spcPts val="0"/>
              </a:spcBef>
              <a:spcAft>
                <a:spcPts val="0"/>
              </a:spcAft>
              <a:buFont typeface="Wingdings" pitchFamily="2" charset="2"/>
              <a:buChar char="Ø"/>
              <a:defRPr/>
            </a:pPr>
            <a:endParaRPr lang="en-US" sz="2400" dirty="0">
              <a:latin typeface="+mn-lt"/>
              <a:cs typeface="+mn-cs"/>
            </a:endParaRPr>
          </a:p>
          <a:p>
            <a:pPr marL="342900" indent="-342900" fontAlgn="auto">
              <a:spcBef>
                <a:spcPts val="0"/>
              </a:spcBef>
              <a:spcAft>
                <a:spcPts val="0"/>
              </a:spcAft>
              <a:buFont typeface="Wingdings" pitchFamily="2" charset="2"/>
              <a:buChar char="Ø"/>
              <a:defRPr/>
            </a:pPr>
            <a:r>
              <a:rPr lang="en-US" sz="2400" dirty="0">
                <a:latin typeface="+mn-lt"/>
                <a:cs typeface="+mn-cs"/>
              </a:rPr>
              <a:t>Is B True, False, or Don’t Know, etc.?</a:t>
            </a:r>
          </a:p>
          <a:p>
            <a:pPr fontAlgn="auto">
              <a:spcBef>
                <a:spcPts val="0"/>
              </a:spcBef>
              <a:spcAft>
                <a:spcPts val="0"/>
              </a:spcAft>
              <a:defRPr/>
            </a:pPr>
            <a:endParaRPr lang="en-US" sz="2400" dirty="0">
              <a:latin typeface="+mn-lt"/>
              <a:cs typeface="+mn-cs"/>
            </a:endParaRPr>
          </a:p>
          <a:p>
            <a:pPr fontAlgn="auto">
              <a:spcBef>
                <a:spcPts val="0"/>
              </a:spcBef>
              <a:spcAft>
                <a:spcPts val="0"/>
              </a:spcAft>
              <a:defRPr/>
            </a:pPr>
            <a:r>
              <a:rPr lang="en-US" sz="2400" dirty="0">
                <a:latin typeface="+mn-lt"/>
                <a:cs typeface="+mn-cs"/>
              </a:rPr>
              <a:t>Through the process of elimination, reducing the selection of answers, will </a:t>
            </a:r>
            <a:r>
              <a:rPr lang="en-US" sz="2400" b="1" i="1" dirty="0">
                <a:solidFill>
                  <a:schemeClr val="tx2"/>
                </a:solidFill>
                <a:latin typeface="+mn-lt"/>
                <a:cs typeface="+mn-cs"/>
              </a:rPr>
              <a:t>greatly increase </a:t>
            </a:r>
            <a:r>
              <a:rPr lang="en-US" sz="2400" dirty="0">
                <a:latin typeface="+mn-lt"/>
                <a:cs typeface="+mn-cs"/>
              </a:rPr>
              <a:t>your chances of answering each question correctly.</a:t>
            </a:r>
          </a:p>
        </p:txBody>
      </p:sp>
      <p:sp>
        <p:nvSpPr>
          <p:cNvPr id="7" name="Oval 6"/>
          <p:cNvSpPr/>
          <p:nvPr/>
        </p:nvSpPr>
        <p:spPr>
          <a:xfrm>
            <a:off x="886968" y="4191000"/>
            <a:ext cx="457200" cy="457200"/>
          </a:xfrm>
          <a:prstGeom prst="ellipse">
            <a:avLst/>
          </a:prstGeom>
          <a:solidFill>
            <a:srgbClr val="FFFFFF"/>
          </a:solidFill>
          <a:ln>
            <a:noFill/>
          </a:ln>
          <a:effectLst>
            <a:glow rad="1905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3" descr="C:\Users\Dave\AppData\Local\Microsoft\Windows\Temporary Internet Files\Content.IE5\S6XTYWE9\MP900442237[1].jpg"/>
          <p:cNvPicPr>
            <a:picLocks noChangeAspect="1" noChangeArrowheads="1"/>
          </p:cNvPicPr>
          <p:nvPr/>
        </p:nvPicPr>
        <p:blipFill>
          <a:blip r:embed="rId3" cstate="print">
            <a:clrChange>
              <a:clrFrom>
                <a:srgbClr val="FCF8F5"/>
              </a:clrFrom>
              <a:clrTo>
                <a:srgbClr val="FCF8F5">
                  <a:alpha val="0"/>
                </a:srgbClr>
              </a:clrTo>
            </a:clrChange>
          </a:blip>
          <a:srcRect/>
          <a:stretch>
            <a:fillRect/>
          </a:stretch>
        </p:blipFill>
        <p:spPr bwMode="auto">
          <a:xfrm>
            <a:off x="76200" y="4040188"/>
            <a:ext cx="1958975" cy="2970212"/>
          </a:xfrm>
          <a:prstGeom prst="rect">
            <a:avLst/>
          </a:prstGeom>
          <a:noFill/>
          <a:ln w="9525">
            <a:noFill/>
            <a:miter lim="800000"/>
            <a:headEnd/>
            <a:tailEnd/>
          </a:ln>
        </p:spPr>
      </p:pic>
      <p:sp>
        <p:nvSpPr>
          <p:cNvPr id="9" name="Footer Placeholder 4"/>
          <p:cNvSpPr>
            <a:spLocks noGrp="1"/>
          </p:cNvSpPr>
          <p:nvPr>
            <p:ph type="ftr" sz="quarter" idx="10"/>
          </p:nvPr>
        </p:nvSpPr>
        <p:spPr>
          <a:xfrm>
            <a:off x="4876800" y="6629400"/>
            <a:ext cx="3810000" cy="3397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25000" decel="25000" autoRev="1" fill="hold" nodeType="withEffect">
                                  <p:stCondLst>
                                    <p:cond delay="0"/>
                                  </p:stCondLst>
                                  <p:childTnLst>
                                    <p:animScale>
                                      <p:cBhvr>
                                        <p:cTn id="6" dur="10000" fill="hold"/>
                                        <p:tgtEl>
                                          <p:spTgt spid="2"/>
                                        </p:tgtEl>
                                      </p:cBhvr>
                                      <p:by x="120000" y="12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6" presetClass="emph" presetSubtype="0" repeatCount="indefinite" accel="50000" decel="50000" autoRev="1" fill="hold" grpId="0" nodeType="afterEffect">
                                  <p:stCondLst>
                                    <p:cond delay="0"/>
                                  </p:stCondLst>
                                  <p:childTnLst>
                                    <p:animScale>
                                      <p:cBhvr>
                                        <p:cTn id="27"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7" grpId="1"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3934" y="0"/>
            <a:ext cx="9167934" cy="7010400"/>
          </a:xfrm>
          <a:prstGeom prst="rect">
            <a:avLst/>
          </a:prstGeom>
          <a:gradFill flip="none" rotWithShape="1">
            <a:gsLst>
              <a:gs pos="100000">
                <a:schemeClr val="tx2">
                  <a:lumMod val="50000"/>
                </a:schemeClr>
              </a:gs>
              <a:gs pos="18000">
                <a:schemeClr val="tx2">
                  <a:lumMod val="90000"/>
                  <a:lumOff val="1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9"/>
          <p:cNvGrpSpPr>
            <a:grpSpLocks/>
          </p:cNvGrpSpPr>
          <p:nvPr/>
        </p:nvGrpSpPr>
        <p:grpSpPr bwMode="auto">
          <a:xfrm>
            <a:off x="-693738" y="-685800"/>
            <a:ext cx="10507663" cy="8763000"/>
            <a:chOff x="9906000" y="6842234"/>
            <a:chExt cx="10506315" cy="8763000"/>
          </a:xfrm>
        </p:grpSpPr>
        <p:sp>
          <p:nvSpPr>
            <p:cNvPr id="6" name="Rounded Rectangle 11"/>
            <p:cNvSpPr/>
            <p:nvPr userDrawn="1"/>
          </p:nvSpPr>
          <p:spPr>
            <a:xfrm rot="20707748">
              <a:off x="16739311" y="7058134"/>
              <a:ext cx="3141260" cy="2487613"/>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ounded Rectangle 10"/>
            <p:cNvSpPr/>
            <p:nvPr userDrawn="1"/>
          </p:nvSpPr>
          <p:spPr>
            <a:xfrm rot="20707748">
              <a:off x="17720260" y="9577497"/>
              <a:ext cx="2692055" cy="5070475"/>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ounded Rectangle 9"/>
            <p:cNvSpPr/>
            <p:nvPr userDrawn="1"/>
          </p:nvSpPr>
          <p:spPr>
            <a:xfrm rot="20707748">
              <a:off x="9906000" y="6842234"/>
              <a:ext cx="6698392" cy="4041775"/>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ounded Rectangle 8"/>
            <p:cNvSpPr/>
            <p:nvPr userDrawn="1"/>
          </p:nvSpPr>
          <p:spPr>
            <a:xfrm rot="20707748">
              <a:off x="10320285" y="10933222"/>
              <a:ext cx="7414262" cy="4672012"/>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10" name="Rectangle 9"/>
          <p:cNvSpPr/>
          <p:nvPr/>
        </p:nvSpPr>
        <p:spPr>
          <a:xfrm rot="20700000">
            <a:off x="-10241733" y="-2176547"/>
            <a:ext cx="33296016" cy="9303835"/>
          </a:xfrm>
          <a:prstGeom prst="rect">
            <a:avLst/>
          </a:prstGeom>
          <a:gradFill flip="none" rotWithShape="1">
            <a:gsLst>
              <a:gs pos="70000">
                <a:srgbClr val="FFFFFF">
                  <a:alpha val="0"/>
                </a:srgbClr>
              </a:gs>
              <a:gs pos="100000">
                <a:srgbClr val="FFFFFF">
                  <a:alpha val="0"/>
                </a:srgbClr>
              </a:gs>
              <a:gs pos="89000">
                <a:srgbClr val="FFFFFF">
                  <a:alpha val="20000"/>
                </a:srgbClr>
              </a:gs>
            </a:gsLst>
            <a:path path="rect">
              <a:fillToRect l="50000" t="50000" r="50000" b="50000"/>
            </a:path>
            <a:tileRect/>
          </a:gradFill>
          <a:ln w="152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10"/>
          <p:cNvPicPr>
            <a:picLocks noChangeAspect="1"/>
          </p:cNvPicPr>
          <p:nvPr/>
        </p:nvPicPr>
        <p:blipFill>
          <a:blip r:embed="rId2" cstate="print"/>
          <a:srcRect/>
          <a:stretch>
            <a:fillRect/>
          </a:stretch>
        </p:blipFill>
        <p:spPr bwMode="auto">
          <a:xfrm rot="20700000">
            <a:off x="4545013" y="2068513"/>
            <a:ext cx="3722687" cy="781050"/>
          </a:xfrm>
          <a:prstGeom prst="rect">
            <a:avLst/>
          </a:prstGeom>
          <a:noFill/>
          <a:ln w="9525">
            <a:noFill/>
            <a:miter lim="800000"/>
            <a:headEnd/>
            <a:tailEnd/>
          </a:ln>
        </p:spPr>
      </p:pic>
      <p:sp>
        <p:nvSpPr>
          <p:cNvPr id="2" name="Title 1"/>
          <p:cNvSpPr>
            <a:spLocks noGrp="1"/>
          </p:cNvSpPr>
          <p:nvPr>
            <p:ph type="ctrTitle"/>
          </p:nvPr>
        </p:nvSpPr>
        <p:spPr>
          <a:xfrm rot="-900000">
            <a:off x="780722" y="3449780"/>
            <a:ext cx="7848600" cy="1477439"/>
          </a:xfrm>
        </p:spPr>
        <p:txBody>
          <a:bodyPr anchor="t">
            <a:noAutofit/>
            <a:scene3d>
              <a:camera prst="orthographicFront"/>
              <a:lightRig rig="threePt" dir="t"/>
            </a:scene3d>
            <a:sp3d extrusionH="57150">
              <a:bevelT w="38100" h="38100" prst="relaxedInset"/>
            </a:sp3d>
          </a:bodyPr>
          <a:lstStyle>
            <a:lvl1pPr algn="r">
              <a:defRPr sz="4400" b="1" cap="small" baseline="0">
                <a:solidFill>
                  <a:schemeClr val="bg1"/>
                </a:solidFill>
                <a:effectLst>
                  <a:outerShdw blurRad="50800" dist="38100" algn="l"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1154044" y="4893407"/>
            <a:ext cx="7810651" cy="1236196"/>
          </a:xfrm>
        </p:spPr>
        <p:txBody>
          <a:bodyPr>
            <a:noAutofit/>
            <a:scene3d>
              <a:camera prst="orthographicFront"/>
              <a:lightRig rig="threePt" dir="t"/>
            </a:scene3d>
            <a:sp3d extrusionH="57150">
              <a:bevelT w="38100" h="38100" prst="relaxedInset"/>
            </a:sp3d>
          </a:bodyPr>
          <a:lstStyle>
            <a:lvl1pPr marL="0" indent="0" algn="r">
              <a:buNone/>
              <a:defRPr sz="3600" b="1" cap="none" spc="0">
                <a:ln w="1905"/>
                <a:solidFill>
                  <a:schemeClr val="accent1"/>
                </a:solidFill>
                <a:effectLst>
                  <a:outerShdw blurRad="50800" dist="38100" algn="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11"/>
                                        </p:tgtEl>
                                      </p:cBhvr>
                                      <p:by x="110000" y="110000"/>
                                    </p:animScale>
                                  </p:childTnLst>
                                </p:cTn>
                              </p:par>
                              <p:par>
                                <p:cTn id="7" presetID="6" presetClass="emph" presetSubtype="0" repeatCount="indefinite" decel="100000" fill="hold" grpId="0" nodeType="withEffect">
                                  <p:stCondLst>
                                    <p:cond delay="0"/>
                                  </p:stCondLst>
                                  <p:childTnLst>
                                    <p:animScale>
                                      <p:cBhvr>
                                        <p:cTn id="8" dur="10000" fill="hold"/>
                                        <p:tgtEl>
                                          <p:spTgt spid="10"/>
                                        </p:tgtEl>
                                      </p:cBhvr>
                                      <p:by x="10000" y="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tx2"/>
            </a:gs>
            <a:gs pos="97917">
              <a:schemeClr val="tx2"/>
            </a:gs>
            <a:gs pos="31000">
              <a:schemeClr val="tx2">
                <a:lumMod val="80000"/>
                <a:lumOff val="2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451225"/>
            <a:ext cx="7772400" cy="1362075"/>
          </a:xfrm>
        </p:spPr>
        <p:txBody>
          <a:bodyPr anchor="b" anchorCtr="0"/>
          <a:lstStyle>
            <a:lvl1pPr algn="l">
              <a:defRPr sz="4000" b="1" cap="small"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824413"/>
            <a:ext cx="7772400" cy="1500187"/>
          </a:xfrm>
        </p:spPr>
        <p:txBody>
          <a:bodyPr>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estions Section Header">
    <p:spTree>
      <p:nvGrpSpPr>
        <p:cNvPr id="1" name=""/>
        <p:cNvGrpSpPr/>
        <p:nvPr/>
      </p:nvGrpSpPr>
      <p:grpSpPr>
        <a:xfrm>
          <a:off x="0" y="0"/>
          <a:ext cx="0" cy="0"/>
          <a:chOff x="0" y="0"/>
          <a:chExt cx="0" cy="0"/>
        </a:xfrm>
      </p:grpSpPr>
      <p:grpSp>
        <p:nvGrpSpPr>
          <p:cNvPr id="2" name="Group 1"/>
          <p:cNvGrpSpPr>
            <a:grpSpLocks/>
          </p:cNvGrpSpPr>
          <p:nvPr/>
        </p:nvGrpSpPr>
        <p:grpSpPr bwMode="auto">
          <a:xfrm>
            <a:off x="0" y="0"/>
            <a:ext cx="9175750" cy="6958013"/>
            <a:chOff x="0" y="0"/>
            <a:chExt cx="9175531" cy="6958111"/>
          </a:xfrm>
        </p:grpSpPr>
        <p:pic>
          <p:nvPicPr>
            <p:cNvPr id="3" name="Picture 8" descr="http://www.edisonohio.edu/uploads/images/BUSINESS_INDUSTRY/Pencil%20test.jpg"/>
            <p:cNvPicPr>
              <a:picLocks noChangeAspect="1" noChangeArrowheads="1"/>
            </p:cNvPicPr>
            <p:nvPr userDrawn="1"/>
          </p:nvPicPr>
          <p:blipFill>
            <a:blip r:embed="rId2" cstate="print"/>
            <a:srcRect/>
            <a:stretch>
              <a:fillRect/>
            </a:stretch>
          </p:blipFill>
          <p:spPr bwMode="auto">
            <a:xfrm>
              <a:off x="0" y="0"/>
              <a:ext cx="9175531" cy="6958111"/>
            </a:xfrm>
            <a:prstGeom prst="rect">
              <a:avLst/>
            </a:prstGeom>
            <a:noFill/>
            <a:ln w="9525">
              <a:noFill/>
              <a:miter lim="800000"/>
              <a:headEnd/>
              <a:tailEnd/>
            </a:ln>
          </p:spPr>
        </p:pic>
        <p:sp>
          <p:nvSpPr>
            <p:cNvPr id="4" name="TextBox 3"/>
            <p:cNvSpPr txBox="1"/>
            <p:nvPr userDrawn="1"/>
          </p:nvSpPr>
          <p:spPr>
            <a:xfrm>
              <a:off x="1106147" y="476071"/>
              <a:ext cx="6931706" cy="1200329"/>
            </a:xfrm>
            <a:prstGeom prst="rect">
              <a:avLst/>
            </a:prstGeom>
            <a:noFill/>
          </p:spPr>
          <p:txBody>
            <a:bodyPr wrap="none">
              <a:spAutoFit/>
            </a:bodyPr>
            <a:lstStyle/>
            <a:p>
              <a:pPr algn="ctr" fontAlgn="auto">
                <a:spcBef>
                  <a:spcPts val="0"/>
                </a:spcBef>
                <a:spcAft>
                  <a:spcPts val="0"/>
                </a:spcAft>
                <a:defRPr/>
              </a:pPr>
              <a:r>
                <a:rPr lang="en-US" sz="7200" b="1" cap="small" dirty="0">
                  <a:ln w="1905">
                    <a:solidFill>
                      <a:srgbClr val="002060"/>
                    </a:solidFill>
                  </a:ln>
                  <a:solidFill>
                    <a:srgbClr val="FFC000"/>
                  </a:solidFill>
                  <a:effectLst>
                    <a:glow rad="101600">
                      <a:srgbClr val="CC9B00"/>
                    </a:glow>
                    <a:innerShdw blurRad="69850" dist="43180" dir="5400000">
                      <a:srgbClr val="000000">
                        <a:alpha val="65000"/>
                      </a:srgbClr>
                    </a:innerShdw>
                  </a:effectLst>
                  <a:latin typeface="+mn-lt"/>
                  <a:cs typeface="+mn-cs"/>
                </a:rPr>
                <a:t>Test Questions</a:t>
              </a:r>
            </a:p>
          </p:txBody>
        </p:sp>
      </p:grpSp>
      <p:sp>
        <p:nvSpPr>
          <p:cNvPr id="5" name="Rectangle 4"/>
          <p:cNvSpPr/>
          <p:nvPr/>
        </p:nvSpPr>
        <p:spPr>
          <a:xfrm>
            <a:off x="0" y="1595438"/>
            <a:ext cx="9175750" cy="541496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TextBox 5"/>
          <p:cNvSpPr txBox="1"/>
          <p:nvPr/>
        </p:nvSpPr>
        <p:spPr>
          <a:xfrm>
            <a:off x="2035175" y="1676400"/>
            <a:ext cx="7032625" cy="5262563"/>
          </a:xfrm>
          <a:prstGeom prst="rect">
            <a:avLst/>
          </a:prstGeom>
          <a:noFill/>
        </p:spPr>
        <p:txBody>
          <a:bodyPr>
            <a:spAutoFit/>
          </a:bodyPr>
          <a:lstStyle/>
          <a:p>
            <a:pPr fontAlgn="auto">
              <a:spcBef>
                <a:spcPts val="0"/>
              </a:spcBef>
              <a:spcAft>
                <a:spcPts val="0"/>
              </a:spcAft>
              <a:defRPr/>
            </a:pPr>
            <a:r>
              <a:rPr lang="en-US" sz="2400" dirty="0">
                <a:latin typeface="+mn-lt"/>
                <a:cs typeface="+mn-cs"/>
              </a:rPr>
              <a:t>The following questions are designed to enhance your </a:t>
            </a:r>
            <a:r>
              <a:rPr lang="en-US" sz="2400" b="1" dirty="0">
                <a:solidFill>
                  <a:schemeClr val="tx2"/>
                </a:solidFill>
                <a:latin typeface="+mn-lt"/>
                <a:cs typeface="+mn-cs"/>
              </a:rPr>
              <a:t>test taking </a:t>
            </a:r>
            <a:r>
              <a:rPr lang="en-US" sz="2400" dirty="0">
                <a:latin typeface="+mn-lt"/>
                <a:cs typeface="+mn-cs"/>
              </a:rPr>
              <a:t>skills.</a:t>
            </a:r>
          </a:p>
          <a:p>
            <a:pPr fontAlgn="auto">
              <a:spcBef>
                <a:spcPts val="0"/>
              </a:spcBef>
              <a:spcAft>
                <a:spcPts val="0"/>
              </a:spcAft>
              <a:defRPr/>
            </a:pPr>
            <a:endParaRPr lang="en-US" sz="2400" dirty="0">
              <a:latin typeface="+mn-lt"/>
              <a:cs typeface="+mn-cs"/>
            </a:endParaRPr>
          </a:p>
          <a:p>
            <a:pPr marL="342900" indent="-342900" fontAlgn="auto">
              <a:spcBef>
                <a:spcPts val="0"/>
              </a:spcBef>
              <a:spcAft>
                <a:spcPts val="0"/>
              </a:spcAft>
              <a:buFont typeface="Wingdings" pitchFamily="2" charset="2"/>
              <a:buChar char="Ø"/>
              <a:defRPr/>
            </a:pPr>
            <a:r>
              <a:rPr lang="en-US" sz="2400" dirty="0">
                <a:latin typeface="+mn-lt"/>
                <a:cs typeface="+mn-cs"/>
              </a:rPr>
              <a:t>Read each question (2 times or more) ask yourself “Am I looking for an answer that is true or false?”</a:t>
            </a:r>
          </a:p>
          <a:p>
            <a:pPr marL="342900" indent="-342900" fontAlgn="auto">
              <a:spcBef>
                <a:spcPts val="0"/>
              </a:spcBef>
              <a:spcAft>
                <a:spcPts val="0"/>
              </a:spcAft>
              <a:buFont typeface="Wingdings" pitchFamily="2" charset="2"/>
              <a:buChar char="Ø"/>
              <a:defRPr/>
            </a:pPr>
            <a:endParaRPr lang="en-US" sz="2400" dirty="0">
              <a:latin typeface="+mn-lt"/>
              <a:cs typeface="+mn-cs"/>
            </a:endParaRPr>
          </a:p>
          <a:p>
            <a:pPr marL="342900" indent="-342900" fontAlgn="auto">
              <a:spcBef>
                <a:spcPts val="0"/>
              </a:spcBef>
              <a:spcAft>
                <a:spcPts val="0"/>
              </a:spcAft>
              <a:buFont typeface="Wingdings" pitchFamily="2" charset="2"/>
              <a:buChar char="Ø"/>
              <a:defRPr/>
            </a:pPr>
            <a:r>
              <a:rPr lang="en-US" sz="2400" dirty="0">
                <a:latin typeface="+mn-lt"/>
                <a:cs typeface="+mn-cs"/>
              </a:rPr>
              <a:t>Is A True, False, or Don’t Know?</a:t>
            </a:r>
          </a:p>
          <a:p>
            <a:pPr marL="342900" indent="-342900" fontAlgn="auto">
              <a:spcBef>
                <a:spcPts val="0"/>
              </a:spcBef>
              <a:spcAft>
                <a:spcPts val="0"/>
              </a:spcAft>
              <a:buFont typeface="Wingdings" pitchFamily="2" charset="2"/>
              <a:buChar char="Ø"/>
              <a:defRPr/>
            </a:pPr>
            <a:endParaRPr lang="en-US" sz="2400" dirty="0">
              <a:latin typeface="+mn-lt"/>
              <a:cs typeface="+mn-cs"/>
            </a:endParaRPr>
          </a:p>
          <a:p>
            <a:pPr marL="342900" indent="-342900" fontAlgn="auto">
              <a:spcBef>
                <a:spcPts val="0"/>
              </a:spcBef>
              <a:spcAft>
                <a:spcPts val="0"/>
              </a:spcAft>
              <a:buFont typeface="Wingdings" pitchFamily="2" charset="2"/>
              <a:buChar char="Ø"/>
              <a:defRPr/>
            </a:pPr>
            <a:r>
              <a:rPr lang="en-US" sz="2400" dirty="0">
                <a:latin typeface="+mn-lt"/>
                <a:cs typeface="+mn-cs"/>
              </a:rPr>
              <a:t>Is B True, False, or Don’t Know, etc.?</a:t>
            </a:r>
          </a:p>
          <a:p>
            <a:pPr fontAlgn="auto">
              <a:spcBef>
                <a:spcPts val="0"/>
              </a:spcBef>
              <a:spcAft>
                <a:spcPts val="0"/>
              </a:spcAft>
              <a:defRPr/>
            </a:pPr>
            <a:endParaRPr lang="en-US" sz="2400" dirty="0">
              <a:latin typeface="+mn-lt"/>
              <a:cs typeface="+mn-cs"/>
            </a:endParaRPr>
          </a:p>
          <a:p>
            <a:pPr fontAlgn="auto">
              <a:spcBef>
                <a:spcPts val="0"/>
              </a:spcBef>
              <a:spcAft>
                <a:spcPts val="0"/>
              </a:spcAft>
              <a:defRPr/>
            </a:pPr>
            <a:r>
              <a:rPr lang="en-US" sz="2400" dirty="0">
                <a:latin typeface="+mn-lt"/>
                <a:cs typeface="+mn-cs"/>
              </a:rPr>
              <a:t>Through the process of elimination, reducing the selection of answers, will </a:t>
            </a:r>
            <a:r>
              <a:rPr lang="en-US" sz="2400" b="1" i="1" dirty="0">
                <a:solidFill>
                  <a:schemeClr val="tx2"/>
                </a:solidFill>
                <a:latin typeface="+mn-lt"/>
                <a:cs typeface="+mn-cs"/>
              </a:rPr>
              <a:t>greatly increase </a:t>
            </a:r>
            <a:r>
              <a:rPr lang="en-US" sz="2400" dirty="0">
                <a:latin typeface="+mn-lt"/>
                <a:cs typeface="+mn-cs"/>
              </a:rPr>
              <a:t>your chances of answering each question correctly.</a:t>
            </a:r>
          </a:p>
        </p:txBody>
      </p:sp>
      <p:sp>
        <p:nvSpPr>
          <p:cNvPr id="7" name="Oval 6"/>
          <p:cNvSpPr/>
          <p:nvPr/>
        </p:nvSpPr>
        <p:spPr>
          <a:xfrm>
            <a:off x="886968" y="4191000"/>
            <a:ext cx="457200" cy="457200"/>
          </a:xfrm>
          <a:prstGeom prst="ellipse">
            <a:avLst/>
          </a:prstGeom>
          <a:solidFill>
            <a:srgbClr val="FFFFFF"/>
          </a:solidFill>
          <a:ln>
            <a:noFill/>
          </a:ln>
          <a:effectLst>
            <a:glow rad="1905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3" descr="C:\Users\Dave\AppData\Local\Microsoft\Windows\Temporary Internet Files\Content.IE5\S6XTYWE9\MP900442237[1].jpg"/>
          <p:cNvPicPr>
            <a:picLocks noChangeAspect="1" noChangeArrowheads="1"/>
          </p:cNvPicPr>
          <p:nvPr/>
        </p:nvPicPr>
        <p:blipFill>
          <a:blip r:embed="rId3" cstate="print">
            <a:clrChange>
              <a:clrFrom>
                <a:srgbClr val="FCF8F5"/>
              </a:clrFrom>
              <a:clrTo>
                <a:srgbClr val="FCF8F5">
                  <a:alpha val="0"/>
                </a:srgbClr>
              </a:clrTo>
            </a:clrChange>
          </a:blip>
          <a:srcRect/>
          <a:stretch>
            <a:fillRect/>
          </a:stretch>
        </p:blipFill>
        <p:spPr bwMode="auto">
          <a:xfrm>
            <a:off x="76200" y="4040188"/>
            <a:ext cx="1958975" cy="2970212"/>
          </a:xfrm>
          <a:prstGeom prst="rect">
            <a:avLst/>
          </a:prstGeom>
          <a:noFill/>
          <a:ln w="9525">
            <a:noFill/>
            <a:miter lim="800000"/>
            <a:headEnd/>
            <a:tailEnd/>
          </a:ln>
        </p:spPr>
      </p:pic>
      <p:sp>
        <p:nvSpPr>
          <p:cNvPr id="9" name="Footer Placeholder 4"/>
          <p:cNvSpPr>
            <a:spLocks noGrp="1"/>
          </p:cNvSpPr>
          <p:nvPr>
            <p:ph type="ftr" sz="quarter" idx="10"/>
          </p:nvPr>
        </p:nvSpPr>
        <p:spPr>
          <a:xfrm>
            <a:off x="4876800" y="6629400"/>
            <a:ext cx="3810000" cy="339725"/>
          </a:xfrm>
        </p:spPr>
        <p:txBody>
          <a:bodyPr/>
          <a:lstStyle>
            <a:lvl1pPr>
              <a:defRPr/>
            </a:lvl1pP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25000" decel="25000" autoRev="1" fill="hold" nodeType="withEffect">
                                  <p:stCondLst>
                                    <p:cond delay="0"/>
                                  </p:stCondLst>
                                  <p:childTnLst>
                                    <p:animScale>
                                      <p:cBhvr>
                                        <p:cTn id="6" dur="10000" fill="hold"/>
                                        <p:tgtEl>
                                          <p:spTgt spid="2"/>
                                        </p:tgtEl>
                                      </p:cBhvr>
                                      <p:by x="120000" y="12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6" presetClass="emph" presetSubtype="0" repeatCount="indefinite" accel="50000" decel="50000" autoRev="1" fill="hold" grpId="0" nodeType="afterEffect">
                                  <p:stCondLst>
                                    <p:cond delay="0"/>
                                  </p:stCondLst>
                                  <p:childTnLst>
                                    <p:animScale>
                                      <p:cBhvr>
                                        <p:cTn id="27"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7" grpId="1" animBg="1"/>
    </p:bld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fontAlgn="auto">
              <a:spcBef>
                <a:spcPts val="0"/>
              </a:spcBef>
              <a:spcAft>
                <a:spcPts val="0"/>
              </a:spcAft>
              <a:defRPr/>
            </a:lvl1pPr>
          </a:lstStyle>
          <a:p>
            <a:pPr>
              <a:defRPr/>
            </a:pPr>
            <a:endParaRPr 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209800" y="6502400"/>
            <a:ext cx="1447800" cy="355600"/>
          </a:xfrm>
          <a:prstGeom prst="rect">
            <a:avLst/>
          </a:prstGeom>
        </p:spPr>
        <p:txBody>
          <a:bodyPr/>
          <a:lstStyle>
            <a:lvl1pPr>
              <a:defRPr>
                <a:solidFill>
                  <a:srgbClr val="FFFFFF"/>
                </a:solidFill>
                <a:latin typeface="+mn-lt"/>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 Conten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hre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066800"/>
          </a:xfrm>
        </p:spPr>
        <p:txBody>
          <a:bodyPr>
            <a:normAutofit/>
          </a:bodyPr>
          <a:lstStyle>
            <a:lvl1pPr>
              <a:defRPr sz="2800"/>
            </a:lvl1pPr>
          </a:lstStyle>
          <a:p>
            <a:pPr lvl="0"/>
            <a:r>
              <a:rPr lang="en-US" smtClean="0"/>
              <a:t>Click to edit Master text styles</a:t>
            </a:r>
          </a:p>
        </p:txBody>
      </p:sp>
      <p:sp>
        <p:nvSpPr>
          <p:cNvPr id="6" name="Content Placeholder 2"/>
          <p:cNvSpPr>
            <a:spLocks noGrp="1"/>
          </p:cNvSpPr>
          <p:nvPr>
            <p:ph sz="half" idx="12"/>
          </p:nvPr>
        </p:nvSpPr>
        <p:spPr>
          <a:xfrm>
            <a:off x="457200" y="1673352"/>
            <a:ext cx="4038600" cy="471830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673352"/>
            <a:ext cx="4038600" cy="4718304"/>
          </a:xfrm>
        </p:spPr>
        <p:txBody>
          <a:bodyPr/>
          <a:lstStyle>
            <a:lvl1pPr>
              <a:defRPr sz="24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3"/>
          </p:nvPr>
        </p:nvSpPr>
        <p:spPr>
          <a:xfrm>
            <a:off x="2209800" y="6502400"/>
            <a:ext cx="1447800" cy="355600"/>
          </a:xfrm>
          <a:prstGeom prst="rect">
            <a:avLst/>
          </a:prstGeom>
        </p:spPr>
        <p:txBody>
          <a:bodyPr/>
          <a:lstStyle>
            <a:lvl1pPr>
              <a:defRPr>
                <a:solidFill>
                  <a:srgbClr val="FFFFFF"/>
                </a:solidFill>
                <a:latin typeface="+mn-lt"/>
                <a:cs typeface="+mn-cs"/>
              </a:defRPr>
            </a:lvl1pPr>
          </a:lstStyle>
          <a:p>
            <a:pPr>
              <a:defRPr/>
            </a:pPr>
            <a:endParaRPr lang="en-US"/>
          </a:p>
        </p:txBody>
      </p:sp>
      <p:sp>
        <p:nvSpPr>
          <p:cNvPr id="8" name="Footer Placeholder 4"/>
          <p:cNvSpPr>
            <a:spLocks noGrp="1"/>
          </p:cNvSpPr>
          <p:nvPr>
            <p:ph type="ftr" sz="quarter" idx="14"/>
          </p:nvPr>
        </p:nvSpPr>
        <p:spPr/>
        <p:txBody>
          <a:bodyPr/>
          <a:lstStyle>
            <a:lvl1pPr>
              <a:defRPr/>
            </a:lvl1pPr>
          </a:lstStyle>
          <a:p>
            <a:pPr>
              <a:defRPr/>
            </a:pPr>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209800" y="6502400"/>
            <a:ext cx="1447800" cy="355600"/>
          </a:xfrm>
          <a:prstGeom prst="rect">
            <a:avLst/>
          </a:prstGeom>
        </p:spPr>
        <p:txBody>
          <a:bodyPr/>
          <a:lstStyle>
            <a:lvl1pPr fontAlgn="auto">
              <a:spcBef>
                <a:spcPts val="0"/>
              </a:spcBef>
              <a:spcAft>
                <a:spcPts val="0"/>
              </a:spcAft>
              <a:defRPr>
                <a:latin typeface="+mn-lt"/>
                <a:cs typeface="+mn-cs"/>
              </a:defRPr>
            </a:lvl1pPr>
          </a:lstStyle>
          <a:p>
            <a:pPr>
              <a:defRPr/>
            </a:pPr>
            <a:fld id="{4D0F94AA-61CB-4CE1-92F5-95DB3CDA2E4F}" type="datetimeFigureOut">
              <a:rPr lang="en-US"/>
              <a:pPr>
                <a:defRPr/>
              </a:pPr>
              <a:t>8/5/2015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0"/>
          </p:nvPr>
        </p:nvSpPr>
        <p:spPr/>
        <p:txBody>
          <a:bodyPr/>
          <a:lstStyle>
            <a:lvl1pPr>
              <a:defRPr/>
            </a:lvl1pPr>
          </a:lstStyle>
          <a:p>
            <a:pPr>
              <a:defRPr/>
            </a:pPr>
            <a:endParaRPr lang="en-US"/>
          </a:p>
        </p:txBody>
      </p:sp>
    </p:spTree>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estion">
    <p:spTree>
      <p:nvGrpSpPr>
        <p:cNvPr id="1" name=""/>
        <p:cNvGrpSpPr/>
        <p:nvPr/>
      </p:nvGrpSpPr>
      <p:grpSpPr>
        <a:xfrm>
          <a:off x="0" y="0"/>
          <a:ext cx="0" cy="0"/>
          <a:chOff x="0" y="0"/>
          <a:chExt cx="0" cy="0"/>
        </a:xfrm>
      </p:grpSpPr>
      <p:sp>
        <p:nvSpPr>
          <p:cNvPr id="7" name="Rectangle 6"/>
          <p:cNvSpPr/>
          <p:nvPr/>
        </p:nvSpPr>
        <p:spPr>
          <a:xfrm>
            <a:off x="0" y="0"/>
            <a:ext cx="9144000" cy="2438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2"/>
              </a:solidFill>
            </a:endParaRPr>
          </a:p>
        </p:txBody>
      </p:sp>
      <p:sp>
        <p:nvSpPr>
          <p:cNvPr id="9" name="TextBox 8"/>
          <p:cNvSpPr txBox="1"/>
          <p:nvPr/>
        </p:nvSpPr>
        <p:spPr>
          <a:xfrm>
            <a:off x="457200" y="7110413"/>
            <a:ext cx="1905000" cy="381000"/>
          </a:xfrm>
          <a:prstGeom prst="rect">
            <a:avLst/>
          </a:prstGeom>
          <a:noFill/>
        </p:spPr>
        <p:txBody>
          <a:bodyPr>
            <a:spAutoFit/>
          </a:bodyPr>
          <a:lstStyle/>
          <a:p>
            <a:pPr fontAlgn="auto">
              <a:spcBef>
                <a:spcPts val="0"/>
              </a:spcBef>
              <a:spcAft>
                <a:spcPts val="0"/>
              </a:spcAft>
              <a:defRPr/>
            </a:pPr>
            <a:r>
              <a:rPr lang="en-US" dirty="0">
                <a:latin typeface="+mn-lt"/>
                <a:cs typeface="+mn-cs"/>
              </a:rPr>
              <a:t>Correct Answer:</a:t>
            </a:r>
          </a:p>
        </p:txBody>
      </p:sp>
      <p:sp>
        <p:nvSpPr>
          <p:cNvPr id="11" name="TextBox 10"/>
          <p:cNvSpPr txBox="1"/>
          <p:nvPr/>
        </p:nvSpPr>
        <p:spPr>
          <a:xfrm>
            <a:off x="7467600" y="-381000"/>
            <a:ext cx="1600200" cy="3108325"/>
          </a:xfrm>
          <a:prstGeom prst="rect">
            <a:avLst/>
          </a:prstGeom>
          <a:noFill/>
        </p:spPr>
        <p:txBody>
          <a:bodyPr>
            <a:spAutoFit/>
          </a:bodyPr>
          <a:lstStyle/>
          <a:p>
            <a:pPr fontAlgn="auto">
              <a:spcBef>
                <a:spcPts val="0"/>
              </a:spcBef>
              <a:spcAft>
                <a:spcPts val="0"/>
              </a:spcAft>
              <a:defRPr/>
            </a:pPr>
            <a:r>
              <a:rPr lang="en-US" sz="19600" b="1" dirty="0">
                <a:solidFill>
                  <a:schemeClr val="tx2"/>
                </a:solidFill>
                <a:latin typeface="+mn-lt"/>
                <a:cs typeface="+mn-cs"/>
              </a:rPr>
              <a:t>?</a:t>
            </a:r>
          </a:p>
        </p:txBody>
      </p:sp>
      <p:sp>
        <p:nvSpPr>
          <p:cNvPr id="12" name="TextBox 11"/>
          <p:cNvSpPr txBox="1"/>
          <p:nvPr/>
        </p:nvSpPr>
        <p:spPr>
          <a:xfrm>
            <a:off x="4083050" y="7162800"/>
            <a:ext cx="1524000" cy="369888"/>
          </a:xfrm>
          <a:prstGeom prst="rect">
            <a:avLst/>
          </a:prstGeom>
          <a:noFill/>
        </p:spPr>
        <p:txBody>
          <a:bodyPr>
            <a:spAutoFit/>
          </a:bodyPr>
          <a:lstStyle/>
          <a:p>
            <a:pPr fontAlgn="auto">
              <a:spcBef>
                <a:spcPts val="0"/>
              </a:spcBef>
              <a:spcAft>
                <a:spcPts val="0"/>
              </a:spcAft>
              <a:defRPr/>
            </a:pPr>
            <a:r>
              <a:rPr lang="en-US" dirty="0">
                <a:latin typeface="+mn-lt"/>
                <a:cs typeface="+mn-cs"/>
              </a:rPr>
              <a:t>Highlighting:</a:t>
            </a:r>
          </a:p>
        </p:txBody>
      </p:sp>
      <p:sp>
        <p:nvSpPr>
          <p:cNvPr id="3" name="Content Placeholder 2"/>
          <p:cNvSpPr>
            <a:spLocks noGrp="1"/>
          </p:cNvSpPr>
          <p:nvPr>
            <p:ph idx="1"/>
          </p:nvPr>
        </p:nvSpPr>
        <p:spPr>
          <a:xfrm>
            <a:off x="457200" y="2514600"/>
            <a:ext cx="8229600" cy="3962400"/>
          </a:xfrm>
        </p:spPr>
        <p:txBody>
          <a:bodyPr>
            <a:normAutofit/>
          </a:bodyPr>
          <a:lstStyle>
            <a:lvl1pPr marL="640080" indent="-640080">
              <a:lnSpc>
                <a:spcPct val="100000"/>
              </a:lnSpc>
              <a:spcBef>
                <a:spcPts val="1200"/>
              </a:spcBef>
              <a:buClrTx/>
              <a:buSzPct val="100000"/>
              <a:buFont typeface="+mj-lt"/>
              <a:buAutoNum type="alphaUcPeriod"/>
              <a:defRPr sz="3600"/>
            </a:lvl1pPr>
            <a:lvl2pPr>
              <a:defRPr sz="3600"/>
            </a:lvl2pPr>
            <a:lvl3pPr>
              <a:defRPr sz="3600"/>
            </a:lvl3pPr>
            <a:lvl4pPr>
              <a:defRPr sz="3600"/>
            </a:lvl4pPr>
            <a:lvl5pPr>
              <a:defRPr sz="3600"/>
            </a:lvl5pPr>
          </a:lstStyle>
          <a:p>
            <a:pPr lvl="0"/>
            <a:r>
              <a:rPr lang="en-US" smtClean="0"/>
              <a:t>Click to edit Master text styles</a:t>
            </a:r>
          </a:p>
        </p:txBody>
      </p:sp>
      <p:sp>
        <p:nvSpPr>
          <p:cNvPr id="10" name="Text Placeholder 9"/>
          <p:cNvSpPr>
            <a:spLocks noGrp="1"/>
          </p:cNvSpPr>
          <p:nvPr>
            <p:ph type="body" sz="quarter" idx="13"/>
          </p:nvPr>
        </p:nvSpPr>
        <p:spPr>
          <a:xfrm>
            <a:off x="2438400" y="7086600"/>
            <a:ext cx="533400" cy="457200"/>
          </a:xfrm>
          <a:solidFill>
            <a:schemeClr val="bg1"/>
          </a:solidFill>
          <a:ln w="12700">
            <a:solidFill>
              <a:schemeClr val="tx1"/>
            </a:solidFill>
            <a:prstDash val="dash"/>
          </a:ln>
        </p:spPr>
        <p:txBody>
          <a:bodyPr/>
          <a:lstStyle>
            <a:lvl1pPr marL="0" indent="0" algn="ctr">
              <a:buNone/>
              <a:defRPr baseline="0"/>
            </a:lvl1pPr>
          </a:lstStyle>
          <a:p>
            <a:pPr lvl="0"/>
            <a:r>
              <a:rPr lang="en-US" smtClean="0"/>
              <a:t>Click to edit Master text styles</a:t>
            </a:r>
          </a:p>
        </p:txBody>
      </p:sp>
      <p:sp>
        <p:nvSpPr>
          <p:cNvPr id="2" name="Title 1"/>
          <p:cNvSpPr>
            <a:spLocks noGrp="1"/>
          </p:cNvSpPr>
          <p:nvPr>
            <p:ph type="title"/>
          </p:nvPr>
        </p:nvSpPr>
        <p:spPr>
          <a:xfrm>
            <a:off x="457200" y="76200"/>
            <a:ext cx="8229600" cy="2209800"/>
          </a:xfrm>
        </p:spPr>
        <p:txBody>
          <a:bodyPr anchor="t" anchorCtr="0"/>
          <a:lstStyle>
            <a:lvl1pPr marL="640080" indent="-640080">
              <a:buSzPct val="100000"/>
              <a:buFont typeface="+mj-lt"/>
              <a:buAutoNum type="arabicPeriod"/>
              <a:defRPr lang="en-US" sz="3600" b="0" kern="1200" baseline="0" dirty="0">
                <a:solidFill>
                  <a:schemeClr val="bg1"/>
                </a:solidFill>
                <a:latin typeface="+mn-lt"/>
                <a:ea typeface="+mn-ea"/>
                <a:cs typeface="+mn-cs"/>
              </a:defRPr>
            </a:lvl1pPr>
          </a:lstStyle>
          <a:p>
            <a:r>
              <a:rPr lang="en-US" smtClean="0"/>
              <a:t>Click to edit Master title style</a:t>
            </a:r>
            <a:endParaRPr lang="en-US" dirty="0"/>
          </a:p>
        </p:txBody>
      </p:sp>
      <p:sp>
        <p:nvSpPr>
          <p:cNvPr id="8" name="Text Placeholder 7"/>
          <p:cNvSpPr>
            <a:spLocks noGrp="1"/>
          </p:cNvSpPr>
          <p:nvPr>
            <p:ph type="body" sz="quarter" idx="14"/>
          </p:nvPr>
        </p:nvSpPr>
        <p:spPr>
          <a:xfrm>
            <a:off x="5575738" y="7162800"/>
            <a:ext cx="1707931" cy="446935"/>
          </a:xfrm>
          <a:solidFill>
            <a:schemeClr val="bg2"/>
          </a:solidFill>
          <a:ln>
            <a:solidFill>
              <a:schemeClr val="tx1"/>
            </a:solidFill>
            <a:prstDash val="dash"/>
          </a:ln>
        </p:spPr>
        <p:txBody>
          <a:bodyPr>
            <a:noAutofit/>
          </a:bodyPr>
          <a:lstStyle>
            <a:lvl1pPr>
              <a:defRPr sz="2400" u="sng">
                <a:solidFill>
                  <a:schemeClr val="accent1"/>
                </a:solidFill>
              </a:defRPr>
            </a:lvl1pPr>
          </a:lstStyle>
          <a:p>
            <a:pPr lvl="0"/>
            <a:r>
              <a:rPr lang="en-US" smtClean="0"/>
              <a:t>Click to edit Master text styles</a:t>
            </a:r>
          </a:p>
        </p:txBody>
      </p:sp>
      <p:sp>
        <p:nvSpPr>
          <p:cNvPr id="14" name="Text Placeholder 13"/>
          <p:cNvSpPr>
            <a:spLocks noGrp="1"/>
          </p:cNvSpPr>
          <p:nvPr>
            <p:ph type="body" sz="quarter" idx="15"/>
          </p:nvPr>
        </p:nvSpPr>
        <p:spPr>
          <a:xfrm>
            <a:off x="7436069" y="7165428"/>
            <a:ext cx="1707931" cy="464622"/>
          </a:xfrm>
          <a:solidFill>
            <a:schemeClr val="bg2"/>
          </a:solidFill>
          <a:ln>
            <a:solidFill>
              <a:schemeClr val="tx1"/>
            </a:solidFill>
            <a:prstDash val="dash"/>
          </a:ln>
        </p:spPr>
        <p:txBody>
          <a:bodyPr>
            <a:normAutofit/>
          </a:bodyPr>
          <a:lstStyle>
            <a:lvl1pPr>
              <a:defRPr sz="2400">
                <a:solidFill>
                  <a:srgbClr val="C0C0C0"/>
                </a:solidFill>
              </a:defRPr>
            </a:lvl1pPr>
          </a:lstStyle>
          <a:p>
            <a:pPr lvl="0"/>
            <a:r>
              <a:rPr lang="en-US" smtClean="0"/>
              <a:t>Click to edit Master text styles</a:t>
            </a:r>
          </a:p>
        </p:txBody>
      </p:sp>
      <p:sp>
        <p:nvSpPr>
          <p:cNvPr id="13" name="Footer Placeholder 4"/>
          <p:cNvSpPr>
            <a:spLocks noGrp="1"/>
          </p:cNvSpPr>
          <p:nvPr>
            <p:ph type="ftr" sz="quarter" idx="16"/>
          </p:nvPr>
        </p:nvSpPr>
        <p:spPr/>
        <p:txBody>
          <a:bodyPr/>
          <a:lstStyle>
            <a:lvl1pPr>
              <a:defRPr/>
            </a:lvl1pPr>
          </a:lstStyle>
          <a:p>
            <a:pPr>
              <a:defRPr/>
            </a:pPr>
            <a:endParaRPr lang="en-US"/>
          </a:p>
        </p:txBody>
      </p:sp>
    </p:spTree>
  </p:cSld>
  <p:clrMapOvr>
    <a:masterClrMapping/>
  </p:clrMapOvr>
  <p:transition spd="slow">
    <p:push dir="u"/>
  </p:transition>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assroom Discussion">
    <p:spTree>
      <p:nvGrpSpPr>
        <p:cNvPr id="1" name=""/>
        <p:cNvGrpSpPr/>
        <p:nvPr/>
      </p:nvGrpSpPr>
      <p:grpSpPr>
        <a:xfrm>
          <a:off x="0" y="0"/>
          <a:ext cx="0" cy="0"/>
          <a:chOff x="0" y="0"/>
          <a:chExt cx="0" cy="0"/>
        </a:xfrm>
      </p:grpSpPr>
      <p:pic>
        <p:nvPicPr>
          <p:cNvPr id="2" name="Picture 2" descr="C:\Users\Dave\AppData\Local\Microsoft\Windows\Temporary Internet Files\Content.IE5\FHMILOEV\MP900439536[1].jpg"/>
          <p:cNvPicPr>
            <a:picLocks noChangeAspect="1" noChangeArrowheads="1"/>
          </p:cNvPicPr>
          <p:nvPr userDrawn="1"/>
        </p:nvPicPr>
        <p:blipFill>
          <a:blip r:embed="rId2" cstate="print"/>
          <a:srcRect l="-201"/>
          <a:stretch>
            <a:fillRect/>
          </a:stretch>
        </p:blipFill>
        <p:spPr bwMode="auto">
          <a:xfrm>
            <a:off x="0" y="0"/>
            <a:ext cx="9139238" cy="1624013"/>
          </a:xfrm>
          <a:prstGeom prst="rect">
            <a:avLst/>
          </a:prstGeom>
          <a:noFill/>
          <a:ln w="9525">
            <a:noFill/>
            <a:miter lim="800000"/>
            <a:headEnd/>
            <a:tailEnd/>
          </a:ln>
        </p:spPr>
      </p:pic>
      <p:sp>
        <p:nvSpPr>
          <p:cNvPr id="3" name="TextBox 2"/>
          <p:cNvSpPr txBox="1"/>
          <p:nvPr userDrawn="1"/>
        </p:nvSpPr>
        <p:spPr>
          <a:xfrm>
            <a:off x="457200" y="457200"/>
            <a:ext cx="8229600" cy="954107"/>
          </a:xfrm>
          <a:prstGeom prst="rect">
            <a:avLst/>
          </a:prstGeom>
          <a:noFill/>
        </p:spPr>
        <p:txBody>
          <a:bodyPr>
            <a:spAutoFit/>
          </a:bodyPr>
          <a:lstStyle/>
          <a:p>
            <a:pPr algn="ctr" fontAlgn="auto">
              <a:spcBef>
                <a:spcPts val="0"/>
              </a:spcBef>
              <a:spcAft>
                <a:spcPts val="0"/>
              </a:spcAft>
              <a:defRPr/>
            </a:pPr>
            <a:r>
              <a:rPr lang="en-US" sz="5600" b="1" cap="small" dirty="0">
                <a:ln w="18415" cmpd="sng">
                  <a:solidFill>
                    <a:srgbClr val="000000"/>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mn-lt"/>
                <a:cs typeface="+mn-cs"/>
              </a:rPr>
              <a:t>Classroom Discussion</a:t>
            </a:r>
            <a:endParaRPr lang="en-US" sz="5600" b="1" dirty="0">
              <a:latin typeface="+mn-lt"/>
              <a:cs typeface="+mn-cs"/>
            </a:endParaRPr>
          </a:p>
        </p:txBody>
      </p:sp>
      <p:sp>
        <p:nvSpPr>
          <p:cNvPr id="4" name="Footer Placeholder 2"/>
          <p:cNvSpPr>
            <a:spLocks noGrp="1"/>
          </p:cNvSpPr>
          <p:nvPr>
            <p:ph type="ftr" sz="quarter" idx="10"/>
          </p:nvPr>
        </p:nvSpPr>
        <p:spPr/>
        <p:txBody>
          <a:bodyPr/>
          <a:lstStyle>
            <a:lvl1pPr>
              <a:defRPr/>
            </a:lvl1pPr>
          </a:lstStyle>
          <a:p>
            <a:pPr>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Unnumbere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12700" y="-42863"/>
            <a:ext cx="9156700" cy="7053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LHExamPrepTitlePage.png"/>
          <p:cNvPicPr>
            <a:picLocks noChangeAspect="1"/>
          </p:cNvPicPr>
          <p:nvPr/>
        </p:nvPicPr>
        <p:blipFill>
          <a:blip r:embed="rId2" cstate="print"/>
          <a:stretch>
            <a:fillRect/>
          </a:stretch>
        </p:blipFill>
        <p:spPr>
          <a:xfrm>
            <a:off x="2028" y="0"/>
            <a:ext cx="9139943" cy="6858000"/>
          </a:xfrm>
          <a:prstGeom prst="rect">
            <a:avLst/>
          </a:prstGeom>
        </p:spPr>
      </p:pic>
      <p:pic>
        <p:nvPicPr>
          <p:cNvPr id="3" name="Picture 4"/>
          <p:cNvPicPr>
            <a:picLocks noChangeAspect="1" noChangeArrowheads="1"/>
          </p:cNvPicPr>
          <p:nvPr/>
        </p:nvPicPr>
        <p:blipFill>
          <a:blip r:embed="rId3" cstate="print"/>
          <a:srcRect/>
          <a:stretch>
            <a:fillRect/>
          </a:stretch>
        </p:blipFill>
        <p:spPr bwMode="auto">
          <a:xfrm>
            <a:off x="-36513" y="-28575"/>
            <a:ext cx="9218613" cy="6916738"/>
          </a:xfrm>
          <a:prstGeom prst="rect">
            <a:avLst/>
          </a:prstGeom>
          <a:noFill/>
          <a:ln w="9525">
            <a:noFill/>
            <a:miter lim="800000"/>
            <a:headEnd/>
            <a:tailEnd/>
          </a:ln>
          <a:effectLst/>
        </p:spPr>
      </p:pic>
    </p:spTree>
    <p:extLst>
      <p:ext uri="{BB962C8B-B14F-4D97-AF65-F5344CB8AC3E}">
        <p14:creationId xmlns:p14="http://schemas.microsoft.com/office/powerpoint/2010/main" val="343509072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934200" y="6428874"/>
            <a:ext cx="2133600" cy="365125"/>
          </a:xfrm>
        </p:spPr>
        <p:txBody>
          <a:bodyPr/>
          <a:lstStyle>
            <a:lvl1pPr>
              <a:defRPr sz="1050"/>
            </a:lvl1pPr>
          </a:lstStyle>
          <a:p>
            <a:pPr>
              <a:defRPr/>
            </a:pPr>
            <a:fld id="{E0DD85E7-B90D-4FA7-98D5-EC17307FA436}" type="slidenum">
              <a:rPr lang="en-US" smtClean="0"/>
              <a:pPr>
                <a:defRPr/>
              </a:pPr>
              <a:t>‹#›</a:t>
            </a:fld>
            <a:endParaRPr lang="en-US"/>
          </a:p>
        </p:txBody>
      </p:sp>
      <p:pic>
        <p:nvPicPr>
          <p:cNvPr id="7"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9" name="Straight Connector 8"/>
          <p:cNvCxnSpPr/>
          <p:nvPr/>
        </p:nvCxnSpPr>
        <p:spPr>
          <a:xfrm>
            <a:off x="0" y="6712771"/>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840531"/>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915400" cy="2405743"/>
          </a:xfrm>
        </p:spPr>
        <p:txBody>
          <a:bodyPr tIns="182880" anchor="t">
            <a:normAutofit/>
          </a:bodyPr>
          <a:lstStyle>
            <a:lvl1pPr marL="640080" indent="-640080">
              <a:buClr>
                <a:schemeClr val="tx2"/>
              </a:buClr>
              <a:buFont typeface="+mj-lt"/>
              <a:buAutoNum type="arabicPeriod"/>
              <a:defRPr sz="3200"/>
            </a:lvl1pPr>
          </a:lstStyle>
          <a:p>
            <a:r>
              <a:rPr lang="en-US" smtClean="0"/>
              <a:t>Click to edit Master title style</a:t>
            </a:r>
            <a:endParaRPr lang="en-US" dirty="0"/>
          </a:p>
        </p:txBody>
      </p:sp>
      <p:sp>
        <p:nvSpPr>
          <p:cNvPr id="3" name="Content Placeholder 2"/>
          <p:cNvSpPr>
            <a:spLocks noGrp="1"/>
          </p:cNvSpPr>
          <p:nvPr>
            <p:ph idx="1"/>
          </p:nvPr>
        </p:nvSpPr>
        <p:spPr>
          <a:xfrm>
            <a:off x="1001486" y="2427514"/>
            <a:ext cx="8142513" cy="4049486"/>
          </a:xfrm>
        </p:spPr>
        <p:txBody>
          <a:bodyPr/>
          <a:lstStyle>
            <a:lvl1pPr marL="514350" indent="-514350">
              <a:buClr>
                <a:schemeClr val="accent2">
                  <a:lumMod val="75000"/>
                </a:schemeClr>
              </a:buClr>
              <a:buFont typeface="+mj-lt"/>
              <a:buAutoNum type="alphaUcPeriod"/>
              <a:defRPr i="1"/>
            </a:lvl1pPr>
            <a:lvl2pPr marL="971550" indent="-514350">
              <a:buFont typeface="+mj-lt"/>
              <a:buAutoNum type="alphaLcParenR"/>
              <a:defRPr/>
            </a:lvl2pPr>
            <a:lvl3pPr marL="1371600" indent="-457200">
              <a:buFont typeface="+mj-lt"/>
              <a:buAutoNum type="alphaLcParenR"/>
              <a:defRPr/>
            </a:lvl3pPr>
            <a:lvl4pPr marL="1828800" indent="-457200">
              <a:buFont typeface="+mj-lt"/>
              <a:buAutoNum type="alphaLcParenR"/>
              <a:defRPr/>
            </a:lvl4pPr>
            <a:lvl5pPr marL="2286000" indent="-457200">
              <a:buFont typeface="+mj-lt"/>
              <a:buAutoNum type="alphaLcParenR"/>
              <a:defRPr/>
            </a:lvl5pPr>
          </a:lstStyle>
          <a:p>
            <a:pPr lvl="0"/>
            <a:r>
              <a:rPr lang="en-US" smtClean="0"/>
              <a:t>Click to edit Master text styles</a:t>
            </a:r>
          </a:p>
        </p:txBody>
      </p:sp>
      <p:sp>
        <p:nvSpPr>
          <p:cNvPr id="6" name="Slide Number Placeholder 5"/>
          <p:cNvSpPr>
            <a:spLocks noGrp="1"/>
          </p:cNvSpPr>
          <p:nvPr>
            <p:ph type="sldNum" sz="quarter" idx="12"/>
          </p:nvPr>
        </p:nvSpPr>
        <p:spPr>
          <a:xfrm>
            <a:off x="6934200" y="6428874"/>
            <a:ext cx="2133600" cy="365125"/>
          </a:xfrm>
        </p:spPr>
        <p:txBody>
          <a:bodyPr/>
          <a:lstStyle/>
          <a:p>
            <a:pPr>
              <a:defRPr/>
            </a:pPr>
            <a:fld id="{0FD702A2-3F05-43ED-AC04-637B20820A24}" type="slidenum">
              <a:rPr lang="en-US" smtClean="0"/>
              <a:pPr>
                <a:defRPr/>
              </a:pPr>
              <a:t>‹#›</a:t>
            </a:fld>
            <a:endParaRPr lang="en-US"/>
          </a:p>
        </p:txBody>
      </p:sp>
      <p:pic>
        <p:nvPicPr>
          <p:cNvPr id="7"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1" name="Straight Connector 10"/>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9" name="Straight Connector 8"/>
          <p:cNvCxnSpPr/>
          <p:nvPr/>
        </p:nvCxnSpPr>
        <p:spPr>
          <a:xfrm>
            <a:off x="0" y="6712771"/>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89503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145" y="3027278"/>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45957" y="1527091"/>
            <a:ext cx="7684587"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3074" name="Picture 2"/>
          <p:cNvPicPr>
            <a:picLocks noChangeAspect="1" noChangeArrowheads="1"/>
          </p:cNvPicPr>
          <p:nvPr/>
        </p:nvPicPr>
        <p:blipFill>
          <a:blip r:embed="rId2" cstate="print"/>
          <a:srcRect/>
          <a:stretch>
            <a:fillRect/>
          </a:stretch>
        </p:blipFill>
        <p:spPr bwMode="auto">
          <a:xfrm>
            <a:off x="439321" y="6525780"/>
            <a:ext cx="1874520" cy="187992"/>
          </a:xfrm>
          <a:prstGeom prst="rect">
            <a:avLst/>
          </a:prstGeom>
          <a:noFill/>
          <a:ln w="9525">
            <a:noFill/>
            <a:miter lim="800000"/>
            <a:headEnd/>
            <a:tailEnd/>
          </a:ln>
          <a:effectLst/>
        </p:spPr>
      </p:pic>
      <p:sp>
        <p:nvSpPr>
          <p:cNvPr id="5" name="Rectangle 4"/>
          <p:cNvSpPr/>
          <p:nvPr/>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cstate="print"/>
          <a:srcRect/>
          <a:stretch>
            <a:fillRect/>
          </a:stretch>
        </p:blipFill>
        <p:spPr bwMode="auto">
          <a:xfrm>
            <a:off x="439321" y="6525780"/>
            <a:ext cx="1874520" cy="187992"/>
          </a:xfrm>
          <a:prstGeom prst="rect">
            <a:avLst/>
          </a:prstGeom>
          <a:noFill/>
          <a:ln w="9525">
            <a:noFill/>
            <a:miter lim="800000"/>
            <a:headEnd/>
            <a:tailEnd/>
          </a:ln>
          <a:effectLst/>
        </p:spPr>
      </p:pic>
    </p:spTree>
    <p:extLst>
      <p:ext uri="{BB962C8B-B14F-4D97-AF65-F5344CB8AC3E}">
        <p14:creationId xmlns:p14="http://schemas.microsoft.com/office/powerpoint/2010/main" val="2677987089"/>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Section Header">
    <p:bg>
      <p:bgPr>
        <a:gradFill rotWithShape="1">
          <a:gsLst>
            <a:gs pos="0">
              <a:srgbClr val="B72727"/>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31" y="490908"/>
            <a:ext cx="7772400" cy="837149"/>
          </a:xfrm>
        </p:spPr>
        <p:txBody>
          <a:bodyPr anchor="t"/>
          <a:lstStyle>
            <a:lvl1pPr algn="l">
              <a:defRPr sz="4000" b="1" cap="all">
                <a:solidFill>
                  <a:schemeClr val="tx2">
                    <a:lumMod val="10000"/>
                    <a:lumOff val="90000"/>
                  </a:schemeClr>
                </a:solidFill>
              </a:defRPr>
            </a:lvl1pPr>
          </a:lstStyle>
          <a:p>
            <a:r>
              <a:rPr lang="en-US" dirty="0" smtClean="0"/>
              <a:t>Test Questions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6" name="Straight Connector 5"/>
          <p:cNvCxnSpPr/>
          <p:nvPr/>
        </p:nvCxnSpPr>
        <p:spPr>
          <a:xfrm>
            <a:off x="0" y="6614797"/>
            <a:ext cx="9144000"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6943" y="1360705"/>
            <a:ext cx="7805057" cy="4770537"/>
          </a:xfrm>
          <a:prstGeom prst="rect">
            <a:avLst/>
          </a:prstGeom>
          <a:noFill/>
        </p:spPr>
        <p:txBody>
          <a:bodyPr wrap="square" rtlCol="0">
            <a:spAutoFit/>
          </a:bodyPr>
          <a:lstStyle/>
          <a:p>
            <a:pPr>
              <a:spcBef>
                <a:spcPts val="0"/>
              </a:spcBef>
            </a:pPr>
            <a:r>
              <a:rPr lang="en-US" sz="2400" dirty="0" smtClean="0">
                <a:solidFill>
                  <a:schemeClr val="bg1"/>
                </a:solidFill>
              </a:rPr>
              <a:t>The following questions are designed to enhance your </a:t>
            </a:r>
            <a:r>
              <a:rPr lang="en-US" sz="2400" b="1" dirty="0" smtClean="0">
                <a:solidFill>
                  <a:srgbClr val="FFFF66"/>
                </a:solidFill>
              </a:rPr>
              <a:t>test taking </a:t>
            </a:r>
            <a:r>
              <a:rPr lang="en-US" sz="2400" dirty="0" smtClean="0">
                <a:solidFill>
                  <a:schemeClr val="bg1"/>
                </a:solidFill>
              </a:rPr>
              <a:t>skills.</a:t>
            </a:r>
          </a:p>
          <a:p>
            <a:pPr marL="548640" indent="0">
              <a:spcBef>
                <a:spcPts val="1200"/>
              </a:spcBef>
              <a:buFont typeface="Wingdings" pitchFamily="2" charset="2"/>
              <a:buNone/>
            </a:pPr>
            <a:r>
              <a:rPr lang="en-US" sz="2400" dirty="0" smtClean="0">
                <a:solidFill>
                  <a:schemeClr val="bg1"/>
                </a:solidFill>
              </a:rPr>
              <a:t>Read each question (2 times or more) ask yourself “Am I looking for an answer that is true or false?”</a:t>
            </a:r>
          </a:p>
          <a:p>
            <a:pPr marL="548640" indent="0">
              <a:spcBef>
                <a:spcPts val="1200"/>
              </a:spcBef>
              <a:buFont typeface="Wingdings" pitchFamily="2" charset="2"/>
              <a:buNone/>
            </a:pPr>
            <a:r>
              <a:rPr lang="en-US" sz="2400" dirty="0" smtClean="0">
                <a:solidFill>
                  <a:schemeClr val="bg1"/>
                </a:solidFill>
              </a:rPr>
              <a:t>Is A True, False, or Don’t Know?</a:t>
            </a:r>
          </a:p>
          <a:p>
            <a:pPr marL="548640" indent="0">
              <a:spcBef>
                <a:spcPts val="1200"/>
              </a:spcBef>
              <a:buFont typeface="Wingdings" pitchFamily="2" charset="2"/>
              <a:buNone/>
            </a:pPr>
            <a:r>
              <a:rPr lang="en-US" sz="2400" dirty="0" smtClean="0">
                <a:solidFill>
                  <a:schemeClr val="bg1"/>
                </a:solidFill>
              </a:rPr>
              <a:t>Is B True, False, or Don’t Know, etc.?</a:t>
            </a:r>
          </a:p>
          <a:p>
            <a:pPr>
              <a:spcBef>
                <a:spcPts val="1200"/>
              </a:spcBef>
            </a:pPr>
            <a:r>
              <a:rPr lang="en-US" sz="2400" dirty="0" smtClean="0">
                <a:solidFill>
                  <a:schemeClr val="bg1"/>
                </a:solidFill>
              </a:rPr>
              <a:t>Through the process of elimination, </a:t>
            </a:r>
            <a:br>
              <a:rPr lang="en-US" sz="2400" dirty="0" smtClean="0">
                <a:solidFill>
                  <a:schemeClr val="bg1"/>
                </a:solidFill>
              </a:rPr>
            </a:br>
            <a:r>
              <a:rPr lang="en-US" sz="2400" dirty="0" smtClean="0">
                <a:solidFill>
                  <a:schemeClr val="bg1"/>
                </a:solidFill>
              </a:rPr>
              <a:t>reducing the selection of answers, </a:t>
            </a:r>
            <a:br>
              <a:rPr lang="en-US" sz="2400" dirty="0" smtClean="0">
                <a:solidFill>
                  <a:schemeClr val="bg1"/>
                </a:solidFill>
              </a:rPr>
            </a:br>
            <a:r>
              <a:rPr lang="en-US" sz="2400" dirty="0" smtClean="0">
                <a:solidFill>
                  <a:schemeClr val="bg1"/>
                </a:solidFill>
              </a:rPr>
              <a:t>will </a:t>
            </a:r>
            <a:r>
              <a:rPr lang="en-US" sz="2400" b="1" i="0" dirty="0" smtClean="0">
                <a:solidFill>
                  <a:srgbClr val="FFFF66"/>
                </a:solidFill>
              </a:rPr>
              <a:t>greatly increase </a:t>
            </a:r>
            <a:r>
              <a:rPr lang="en-US" sz="2400" dirty="0" smtClean="0">
                <a:solidFill>
                  <a:schemeClr val="bg1"/>
                </a:solidFill>
              </a:rPr>
              <a:t>your chances </a:t>
            </a:r>
            <a:br>
              <a:rPr lang="en-US" sz="2400" dirty="0" smtClean="0">
                <a:solidFill>
                  <a:schemeClr val="bg1"/>
                </a:solidFill>
              </a:rPr>
            </a:br>
            <a:r>
              <a:rPr lang="en-US" sz="2400" dirty="0" smtClean="0">
                <a:solidFill>
                  <a:schemeClr val="bg1"/>
                </a:solidFill>
              </a:rPr>
              <a:t>of answering each question correctly.</a:t>
            </a:r>
            <a:endParaRPr lang="en-US" sz="2400" dirty="0">
              <a:solidFill>
                <a:schemeClr val="bg1"/>
              </a:solidFill>
            </a:endParaRPr>
          </a:p>
        </p:txBody>
      </p:sp>
      <p:sp>
        <p:nvSpPr>
          <p:cNvPr id="8" name="Rectangle 7"/>
          <p:cNvSpPr/>
          <p:nvPr/>
        </p:nvSpPr>
        <p:spPr>
          <a:xfrm>
            <a:off x="674912" y="2322326"/>
            <a:ext cx="261263" cy="283035"/>
          </a:xfrm>
          <a:prstGeom prst="rect">
            <a:avLst/>
          </a:prstGeom>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Picture 3"/>
          <p:cNvPicPr>
            <a:picLocks noChangeAspect="1" noChangeArrowheads="1"/>
          </p:cNvPicPr>
          <p:nvPr/>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10" name="Rectangle 9"/>
          <p:cNvSpPr/>
          <p:nvPr/>
        </p:nvSpPr>
        <p:spPr>
          <a:xfrm>
            <a:off x="674908" y="3574212"/>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p:cNvPicPr>
            <a:picLocks noChangeAspect="1" noChangeArrowheads="1"/>
          </p:cNvPicPr>
          <p:nvPr/>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12" name="Rectangle 11"/>
          <p:cNvSpPr/>
          <p:nvPr/>
        </p:nvSpPr>
        <p:spPr>
          <a:xfrm>
            <a:off x="674908" y="4096740"/>
            <a:ext cx="261263" cy="283035"/>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
          <p:cNvPicPr>
            <a:picLocks noChangeAspect="1" noChangeArrowheads="1"/>
          </p:cNvPicPr>
          <p:nvPr/>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143365" name="Picture 5"/>
          <p:cNvPicPr>
            <a:picLocks noChangeAspect="1" noChangeArrowheads="1"/>
          </p:cNvPicPr>
          <p:nvPr/>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
        <p:nvSpPr>
          <p:cNvPr id="14" name="Rectangle 13"/>
          <p:cNvSpPr/>
          <p:nvPr/>
        </p:nvSpPr>
        <p:spPr>
          <a:xfrm>
            <a:off x="0" y="0"/>
            <a:ext cx="1524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228600"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17" name="Straight Connector 16"/>
          <p:cNvCxnSpPr/>
          <p:nvPr/>
        </p:nvCxnSpPr>
        <p:spPr>
          <a:xfrm>
            <a:off x="0" y="6614797"/>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6943" y="1360705"/>
            <a:ext cx="7805057" cy="4770537"/>
          </a:xfrm>
          <a:prstGeom prst="rect">
            <a:avLst/>
          </a:prstGeom>
          <a:noFill/>
        </p:spPr>
        <p:txBody>
          <a:bodyPr wrap="square" rtlCol="0">
            <a:spAutoFit/>
          </a:bodyPr>
          <a:lstStyle/>
          <a:p>
            <a:pPr>
              <a:spcBef>
                <a:spcPts val="0"/>
              </a:spcBef>
            </a:pPr>
            <a:r>
              <a:rPr lang="en-US" sz="2400" dirty="0" smtClean="0">
                <a:solidFill>
                  <a:schemeClr val="bg1"/>
                </a:solidFill>
              </a:rPr>
              <a:t>The following questions are designed to enhance your </a:t>
            </a:r>
            <a:r>
              <a:rPr lang="en-US" sz="2400" b="1" dirty="0" smtClean="0">
                <a:solidFill>
                  <a:srgbClr val="FFFF66"/>
                </a:solidFill>
              </a:rPr>
              <a:t>test taking </a:t>
            </a:r>
            <a:r>
              <a:rPr lang="en-US" sz="2400" dirty="0" smtClean="0">
                <a:solidFill>
                  <a:schemeClr val="bg1"/>
                </a:solidFill>
              </a:rPr>
              <a:t>skills.</a:t>
            </a:r>
          </a:p>
          <a:p>
            <a:pPr marL="548640" indent="0">
              <a:spcBef>
                <a:spcPts val="1200"/>
              </a:spcBef>
              <a:buFont typeface="Wingdings" pitchFamily="2" charset="2"/>
              <a:buNone/>
            </a:pPr>
            <a:r>
              <a:rPr lang="en-US" sz="2400" dirty="0" smtClean="0">
                <a:solidFill>
                  <a:schemeClr val="bg1"/>
                </a:solidFill>
              </a:rPr>
              <a:t>Read each question (2 times or more) ask yourself “Am I looking for an answer that is true or false?”</a:t>
            </a:r>
          </a:p>
          <a:p>
            <a:pPr marL="548640" indent="0">
              <a:spcBef>
                <a:spcPts val="1200"/>
              </a:spcBef>
              <a:buFont typeface="Wingdings" pitchFamily="2" charset="2"/>
              <a:buNone/>
            </a:pPr>
            <a:r>
              <a:rPr lang="en-US" sz="2400" dirty="0" smtClean="0">
                <a:solidFill>
                  <a:schemeClr val="bg1"/>
                </a:solidFill>
              </a:rPr>
              <a:t>Is A True, False, or Don’t Know?</a:t>
            </a:r>
          </a:p>
          <a:p>
            <a:pPr marL="548640" indent="0">
              <a:spcBef>
                <a:spcPts val="1200"/>
              </a:spcBef>
              <a:buFont typeface="Wingdings" pitchFamily="2" charset="2"/>
              <a:buNone/>
            </a:pPr>
            <a:r>
              <a:rPr lang="en-US" sz="2400" dirty="0" smtClean="0">
                <a:solidFill>
                  <a:schemeClr val="bg1"/>
                </a:solidFill>
              </a:rPr>
              <a:t>Is B True, False, or Don’t Know, etc.?</a:t>
            </a:r>
          </a:p>
          <a:p>
            <a:pPr>
              <a:spcBef>
                <a:spcPts val="1200"/>
              </a:spcBef>
            </a:pPr>
            <a:r>
              <a:rPr lang="en-US" sz="2400" dirty="0" smtClean="0">
                <a:solidFill>
                  <a:schemeClr val="bg1"/>
                </a:solidFill>
              </a:rPr>
              <a:t>Through the process of elimination, </a:t>
            </a:r>
            <a:br>
              <a:rPr lang="en-US" sz="2400" dirty="0" smtClean="0">
                <a:solidFill>
                  <a:schemeClr val="bg1"/>
                </a:solidFill>
              </a:rPr>
            </a:br>
            <a:r>
              <a:rPr lang="en-US" sz="2400" dirty="0" smtClean="0">
                <a:solidFill>
                  <a:schemeClr val="bg1"/>
                </a:solidFill>
              </a:rPr>
              <a:t>reducing the selection of answers, </a:t>
            </a:r>
            <a:br>
              <a:rPr lang="en-US" sz="2400" dirty="0" smtClean="0">
                <a:solidFill>
                  <a:schemeClr val="bg1"/>
                </a:solidFill>
              </a:rPr>
            </a:br>
            <a:r>
              <a:rPr lang="en-US" sz="2400" dirty="0" smtClean="0">
                <a:solidFill>
                  <a:schemeClr val="bg1"/>
                </a:solidFill>
              </a:rPr>
              <a:t>will </a:t>
            </a:r>
            <a:r>
              <a:rPr lang="en-US" sz="2400" b="1" i="0" dirty="0" smtClean="0">
                <a:solidFill>
                  <a:srgbClr val="FFFF66"/>
                </a:solidFill>
              </a:rPr>
              <a:t>greatly increase </a:t>
            </a:r>
            <a:r>
              <a:rPr lang="en-US" sz="2400" dirty="0" smtClean="0">
                <a:solidFill>
                  <a:schemeClr val="bg1"/>
                </a:solidFill>
              </a:rPr>
              <a:t>your chances </a:t>
            </a:r>
            <a:br>
              <a:rPr lang="en-US" sz="2400" dirty="0" smtClean="0">
                <a:solidFill>
                  <a:schemeClr val="bg1"/>
                </a:solidFill>
              </a:rPr>
            </a:br>
            <a:r>
              <a:rPr lang="en-US" sz="2400" dirty="0" smtClean="0">
                <a:solidFill>
                  <a:schemeClr val="bg1"/>
                </a:solidFill>
              </a:rPr>
              <a:t>of answering each question correctly.</a:t>
            </a:r>
            <a:endParaRPr lang="en-US" sz="2400" dirty="0">
              <a:solidFill>
                <a:schemeClr val="bg1"/>
              </a:solidFill>
            </a:endParaRPr>
          </a:p>
        </p:txBody>
      </p:sp>
      <p:sp>
        <p:nvSpPr>
          <p:cNvPr id="19" name="Rectangle 18"/>
          <p:cNvSpPr/>
          <p:nvPr/>
        </p:nvSpPr>
        <p:spPr>
          <a:xfrm>
            <a:off x="674912" y="2322326"/>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3"/>
          <p:cNvPicPr>
            <a:picLocks noChangeAspect="1" noChangeArrowheads="1"/>
          </p:cNvPicPr>
          <p:nvPr/>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21" name="Rectangle 20"/>
          <p:cNvSpPr/>
          <p:nvPr/>
        </p:nvSpPr>
        <p:spPr>
          <a:xfrm>
            <a:off x="674908" y="3574212"/>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3"/>
          <p:cNvPicPr>
            <a:picLocks noChangeAspect="1" noChangeArrowheads="1"/>
          </p:cNvPicPr>
          <p:nvPr/>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23" name="Rectangle 22"/>
          <p:cNvSpPr/>
          <p:nvPr/>
        </p:nvSpPr>
        <p:spPr>
          <a:xfrm>
            <a:off x="674908" y="4096740"/>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3"/>
          <p:cNvPicPr>
            <a:picLocks noChangeAspect="1" noChangeArrowheads="1"/>
          </p:cNvPicPr>
          <p:nvPr/>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25" name="Picture 5"/>
          <p:cNvPicPr>
            <a:picLocks noChangeAspect="1" noChangeArrowheads="1"/>
          </p:cNvPicPr>
          <p:nvPr/>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Tree>
    <p:extLst>
      <p:ext uri="{BB962C8B-B14F-4D97-AF65-F5344CB8AC3E}">
        <p14:creationId xmlns:p14="http://schemas.microsoft.com/office/powerpoint/2010/main" val="606574570"/>
      </p:ext>
    </p:extLst>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3191933" cy="52832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657600" y="1143000"/>
            <a:ext cx="5308600" cy="528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6934200" y="6428874"/>
            <a:ext cx="2133600" cy="365125"/>
          </a:xfrm>
        </p:spPr>
        <p:txBody>
          <a:bodyPr/>
          <a:lstStyle/>
          <a:p>
            <a:pPr>
              <a:defRPr/>
            </a:pPr>
            <a:fld id="{E02E0233-F14D-42E7-B901-8FA810550C74}" type="slidenum">
              <a:rPr lang="en-US" smtClean="0"/>
              <a:pPr>
                <a:defRPr/>
              </a:pPr>
              <a:t>‹#›</a:t>
            </a:fld>
            <a:endParaRPr lang="en-US"/>
          </a:p>
        </p:txBody>
      </p:sp>
      <p:pic>
        <p:nvPicPr>
          <p:cNvPr id="9"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0" name="Straight Connector 9"/>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2" name="Straight Connector 11"/>
          <p:cNvCxnSpPr/>
          <p:nvPr/>
        </p:nvCxnSpPr>
        <p:spPr>
          <a:xfrm>
            <a:off x="0" y="6712771"/>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3025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2"/>
          </p:nvPr>
        </p:nvSpPr>
        <p:spPr>
          <a:xfrm>
            <a:off x="6934200" y="6428874"/>
            <a:ext cx="2133600" cy="365125"/>
          </a:xfrm>
        </p:spPr>
        <p:txBody>
          <a:bodyPr/>
          <a:lstStyle/>
          <a:p>
            <a:pPr>
              <a:defRPr/>
            </a:pPr>
            <a:fld id="{428FC141-9D1F-44FF-90A4-0597AA941FE8}" type="slidenum">
              <a:rPr lang="en-US" smtClean="0"/>
              <a:pPr>
                <a:defRPr/>
              </a:pPr>
              <a:t>‹#›</a:t>
            </a:fld>
            <a:endParaRPr lang="en-US"/>
          </a:p>
        </p:txBody>
      </p:sp>
      <p:pic>
        <p:nvPicPr>
          <p:cNvPr id="12"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3" name="Straight Connector 12"/>
          <p:cNvCxnSpPr/>
          <p:nvPr/>
        </p:nvCxnSpPr>
        <p:spPr>
          <a:xfrm>
            <a:off x="0" y="671277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2" cstate="print"/>
          <a:srcRect/>
          <a:stretch>
            <a:fillRect/>
          </a:stretch>
        </p:blipFill>
        <p:spPr bwMode="auto">
          <a:xfrm>
            <a:off x="433136" y="6491928"/>
            <a:ext cx="1876927" cy="188233"/>
          </a:xfrm>
          <a:prstGeom prst="rect">
            <a:avLst/>
          </a:prstGeom>
          <a:noFill/>
          <a:ln w="9525">
            <a:noFill/>
            <a:miter lim="800000"/>
            <a:headEnd/>
            <a:tailEnd/>
          </a:ln>
          <a:effectLst/>
        </p:spPr>
      </p:pic>
      <p:cxnSp>
        <p:nvCxnSpPr>
          <p:cNvPr id="14" name="Straight Connector 13"/>
          <p:cNvCxnSpPr/>
          <p:nvPr/>
        </p:nvCxnSpPr>
        <p:spPr>
          <a:xfrm>
            <a:off x="0" y="6712771"/>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98926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7ACD9B-B2EF-4442-9A2E-4ED40582E272}" type="datetimeFigureOut">
              <a:rPr lang="en-US" smtClean="0"/>
              <a:pPr/>
              <a:t>8/5/2015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pPr>
              <a:defRPr/>
            </a:pPr>
            <a:fld id="{AA5F52D5-5751-4D9F-ABE7-0683618A5BAF}" type="slidenum">
              <a:rPr lang="en-US" smtClean="0"/>
              <a:pPr>
                <a:defRPr/>
              </a:pPr>
              <a:t>‹#›</a:t>
            </a:fld>
            <a:endParaRPr lang="en-US"/>
          </a:p>
        </p:txBody>
      </p:sp>
    </p:spTree>
    <p:extLst>
      <p:ext uri="{BB962C8B-B14F-4D97-AF65-F5344CB8AC3E}">
        <p14:creationId xmlns:p14="http://schemas.microsoft.com/office/powerpoint/2010/main" val="727862138"/>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defRPr/>
            </a:pPr>
            <a:fld id="{1AE88677-9F7C-4244-A7A2-073D74D80556}" type="datetimeFigureOut">
              <a:rPr lang="en-US" smtClean="0"/>
              <a:pPr>
                <a:defRPr/>
              </a:pPr>
              <a:t>8/5/2015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EFE9A4D-F078-4558-AF8D-551ECC2EE0B9}" type="slidenum">
              <a:rPr lang="en-US" smtClean="0"/>
              <a:pPr>
                <a:defRPr/>
              </a:pPr>
              <a:t>‹#›</a:t>
            </a:fld>
            <a:endParaRPr lang="en-US"/>
          </a:p>
        </p:txBody>
      </p:sp>
    </p:spTree>
    <p:extLst>
      <p:ext uri="{BB962C8B-B14F-4D97-AF65-F5344CB8AC3E}">
        <p14:creationId xmlns:p14="http://schemas.microsoft.com/office/powerpoint/2010/main" val="316558708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D6FD8036-4DF1-40C3-893D-3B8A014845C3}" type="datetimeFigureOut">
              <a:rPr lang="en-US" smtClean="0"/>
              <a:pPr>
                <a:defRPr/>
              </a:pPr>
              <a:t>8/5/2015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AA15C91-5FAB-41F7-A2A5-DC7BE89EB9C0}" type="slidenum">
              <a:rPr lang="en-US" smtClean="0"/>
              <a:pPr>
                <a:defRPr/>
              </a:pPr>
              <a:t>‹#›</a:t>
            </a:fld>
            <a:endParaRPr lang="en-US"/>
          </a:p>
        </p:txBody>
      </p:sp>
    </p:spTree>
    <p:extLst>
      <p:ext uri="{BB962C8B-B14F-4D97-AF65-F5344CB8AC3E}">
        <p14:creationId xmlns:p14="http://schemas.microsoft.com/office/powerpoint/2010/main" val="447510117"/>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0BBCB11E-1C5E-4BC0-AE0C-747FF5D65415}" type="datetimeFigureOut">
              <a:rPr lang="en-US" smtClean="0"/>
              <a:pPr>
                <a:defRPr/>
              </a:pPr>
              <a:t>8/5/2015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ACCCD62-C5C5-4743-BCAD-ECDF76A17BBD}" type="slidenum">
              <a:rPr lang="en-US" smtClean="0"/>
              <a:pPr>
                <a:defRPr/>
              </a:pPr>
              <a:t>‹#›</a:t>
            </a:fld>
            <a:endParaRPr lang="en-US"/>
          </a:p>
        </p:txBody>
      </p:sp>
    </p:spTree>
    <p:extLst>
      <p:ext uri="{BB962C8B-B14F-4D97-AF65-F5344CB8AC3E}">
        <p14:creationId xmlns:p14="http://schemas.microsoft.com/office/powerpoint/2010/main" val="169445920"/>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095E7AFC-492A-409D-85A5-94A17CA2EC63}" type="datetimeFigureOut">
              <a:rPr lang="en-US" smtClean="0"/>
              <a:pPr>
                <a:defRPr/>
              </a:pPr>
              <a:t>8/5/2015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91B203-005C-4E94-BA1B-5CDCD9DB3F9D}" type="slidenum">
              <a:rPr lang="en-US" smtClean="0"/>
              <a:pPr>
                <a:defRPr/>
              </a:pPr>
              <a:t>‹#›</a:t>
            </a:fld>
            <a:endParaRPr lang="en-US"/>
          </a:p>
        </p:txBody>
      </p:sp>
    </p:spTree>
    <p:extLst>
      <p:ext uri="{BB962C8B-B14F-4D97-AF65-F5344CB8AC3E}">
        <p14:creationId xmlns:p14="http://schemas.microsoft.com/office/powerpoint/2010/main" val="873319000"/>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1F9C8334-A297-4D32-822D-9B5AE1A04B8A}" type="datetimeFigureOut">
              <a:rPr lang="en-US" smtClean="0"/>
              <a:pPr>
                <a:defRPr/>
              </a:pPr>
              <a:t>8/5/2015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EA7C20-CC80-4794-B571-0049BD735796}" type="slidenum">
              <a:rPr lang="en-US" smtClean="0"/>
              <a:pPr>
                <a:defRPr/>
              </a:pPr>
              <a:t>‹#›</a:t>
            </a:fld>
            <a:endParaRPr lang="en-US"/>
          </a:p>
        </p:txBody>
      </p:sp>
    </p:spTree>
    <p:extLst>
      <p:ext uri="{BB962C8B-B14F-4D97-AF65-F5344CB8AC3E}">
        <p14:creationId xmlns:p14="http://schemas.microsoft.com/office/powerpoint/2010/main" val="3704662074"/>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36513" y="-28575"/>
            <a:ext cx="9218613" cy="6916738"/>
          </a:xfrm>
          <a:prstGeom prst="rect">
            <a:avLst/>
          </a:prstGeom>
          <a:noFill/>
          <a:ln w="9525">
            <a:noFill/>
            <a:miter lim="800000"/>
            <a:headEnd/>
            <a:tailEnd/>
          </a:ln>
          <a:effectLst/>
        </p:spPr>
      </p:pic>
    </p:spTree>
    <p:extLst>
      <p:ext uri="{BB962C8B-B14F-4D97-AF65-F5344CB8AC3E}">
        <p14:creationId xmlns:p14="http://schemas.microsoft.com/office/powerpoint/2010/main" val="2108418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_Section Header">
    <p:bg>
      <p:bgPr>
        <a:gradFill flip="none" rotWithShape="1">
          <a:gsLst>
            <a:gs pos="0">
              <a:srgbClr val="003E64"/>
            </a:gs>
            <a:gs pos="50000">
              <a:srgbClr val="002D48"/>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31" y="490908"/>
            <a:ext cx="7772400" cy="837149"/>
          </a:xfrm>
        </p:spPr>
        <p:txBody>
          <a:bodyPr anchor="t"/>
          <a:lstStyle>
            <a:lvl1pPr algn="l">
              <a:defRPr sz="4000" b="1" cap="all">
                <a:solidFill>
                  <a:schemeClr val="tx2">
                    <a:lumMod val="10000"/>
                    <a:lumOff val="90000"/>
                  </a:schemeClr>
                </a:solidFill>
              </a:defRPr>
            </a:lvl1pPr>
          </a:lstStyle>
          <a:p>
            <a:r>
              <a:rPr lang="en-US" dirty="0" smtClean="0"/>
              <a:t>Test Questions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39321" y="6395148"/>
            <a:ext cx="1874520" cy="187992"/>
          </a:xfrm>
          <a:prstGeom prst="rect">
            <a:avLst/>
          </a:prstGeom>
          <a:noFill/>
          <a:ln w="9525">
            <a:noFill/>
            <a:miter lim="800000"/>
            <a:headEnd/>
            <a:tailEnd/>
          </a:ln>
          <a:effectLst/>
        </p:spPr>
      </p:pic>
      <p:cxnSp>
        <p:nvCxnSpPr>
          <p:cNvPr id="6" name="Straight Connector 5"/>
          <p:cNvCxnSpPr/>
          <p:nvPr/>
        </p:nvCxnSpPr>
        <p:spPr>
          <a:xfrm>
            <a:off x="0" y="6614797"/>
            <a:ext cx="9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6943" y="1360705"/>
            <a:ext cx="7805057" cy="4770537"/>
          </a:xfrm>
          <a:prstGeom prst="rect">
            <a:avLst/>
          </a:prstGeom>
          <a:noFill/>
        </p:spPr>
        <p:txBody>
          <a:bodyPr wrap="square" rtlCol="0">
            <a:spAutoFit/>
          </a:bodyPr>
          <a:lstStyle/>
          <a:p>
            <a:pPr>
              <a:spcBef>
                <a:spcPts val="0"/>
              </a:spcBef>
            </a:pPr>
            <a:r>
              <a:rPr lang="en-US" sz="2400" dirty="0" smtClean="0">
                <a:solidFill>
                  <a:schemeClr val="bg1"/>
                </a:solidFill>
              </a:rPr>
              <a:t>The following questions are designed to enhance your </a:t>
            </a:r>
            <a:r>
              <a:rPr lang="en-US" sz="2400" b="1" dirty="0" smtClean="0">
                <a:solidFill>
                  <a:srgbClr val="FFFF66"/>
                </a:solidFill>
              </a:rPr>
              <a:t>test taking </a:t>
            </a:r>
            <a:r>
              <a:rPr lang="en-US" sz="2400" dirty="0" smtClean="0">
                <a:solidFill>
                  <a:schemeClr val="bg1"/>
                </a:solidFill>
              </a:rPr>
              <a:t>skills.</a:t>
            </a:r>
          </a:p>
          <a:p>
            <a:pPr marL="548640" indent="0">
              <a:spcBef>
                <a:spcPts val="1200"/>
              </a:spcBef>
              <a:buFont typeface="Wingdings" pitchFamily="2" charset="2"/>
              <a:buNone/>
            </a:pPr>
            <a:r>
              <a:rPr lang="en-US" sz="2400" dirty="0" smtClean="0">
                <a:solidFill>
                  <a:schemeClr val="bg1"/>
                </a:solidFill>
              </a:rPr>
              <a:t>Read each question (2 times or more) ask yourself “Am I looking for an answer that is true or false?”</a:t>
            </a:r>
          </a:p>
          <a:p>
            <a:pPr marL="548640" indent="0">
              <a:spcBef>
                <a:spcPts val="1200"/>
              </a:spcBef>
              <a:buFont typeface="Wingdings" pitchFamily="2" charset="2"/>
              <a:buNone/>
            </a:pPr>
            <a:r>
              <a:rPr lang="en-US" sz="2400" dirty="0" smtClean="0">
                <a:solidFill>
                  <a:schemeClr val="bg1"/>
                </a:solidFill>
              </a:rPr>
              <a:t>Is A True, False, or Don’t Know?</a:t>
            </a:r>
          </a:p>
          <a:p>
            <a:pPr marL="548640" indent="0">
              <a:spcBef>
                <a:spcPts val="1200"/>
              </a:spcBef>
              <a:buFont typeface="Wingdings" pitchFamily="2" charset="2"/>
              <a:buNone/>
            </a:pPr>
            <a:r>
              <a:rPr lang="en-US" sz="2400" dirty="0" smtClean="0">
                <a:solidFill>
                  <a:schemeClr val="bg1"/>
                </a:solidFill>
              </a:rPr>
              <a:t>Is B True, False, or Don’t Know, etc.?</a:t>
            </a:r>
          </a:p>
          <a:p>
            <a:pPr>
              <a:spcBef>
                <a:spcPts val="1200"/>
              </a:spcBef>
            </a:pPr>
            <a:r>
              <a:rPr lang="en-US" sz="2400" dirty="0" smtClean="0">
                <a:solidFill>
                  <a:schemeClr val="bg1"/>
                </a:solidFill>
              </a:rPr>
              <a:t>Through the process of elimination, </a:t>
            </a:r>
            <a:br>
              <a:rPr lang="en-US" sz="2400" dirty="0" smtClean="0">
                <a:solidFill>
                  <a:schemeClr val="bg1"/>
                </a:solidFill>
              </a:rPr>
            </a:br>
            <a:r>
              <a:rPr lang="en-US" sz="2400" dirty="0" smtClean="0">
                <a:solidFill>
                  <a:schemeClr val="bg1"/>
                </a:solidFill>
              </a:rPr>
              <a:t>reducing the selection of answers, </a:t>
            </a:r>
            <a:br>
              <a:rPr lang="en-US" sz="2400" dirty="0" smtClean="0">
                <a:solidFill>
                  <a:schemeClr val="bg1"/>
                </a:solidFill>
              </a:rPr>
            </a:br>
            <a:r>
              <a:rPr lang="en-US" sz="2400" dirty="0" smtClean="0">
                <a:solidFill>
                  <a:schemeClr val="bg1"/>
                </a:solidFill>
              </a:rPr>
              <a:t>will </a:t>
            </a:r>
            <a:r>
              <a:rPr lang="en-US" sz="2400" b="1" i="0" dirty="0" smtClean="0">
                <a:solidFill>
                  <a:srgbClr val="FFFF66"/>
                </a:solidFill>
              </a:rPr>
              <a:t>greatly increase </a:t>
            </a:r>
            <a:r>
              <a:rPr lang="en-US" sz="2400" dirty="0" smtClean="0">
                <a:solidFill>
                  <a:schemeClr val="bg1"/>
                </a:solidFill>
              </a:rPr>
              <a:t>your chances </a:t>
            </a:r>
            <a:br>
              <a:rPr lang="en-US" sz="2400" dirty="0" smtClean="0">
                <a:solidFill>
                  <a:schemeClr val="bg1"/>
                </a:solidFill>
              </a:rPr>
            </a:br>
            <a:r>
              <a:rPr lang="en-US" sz="2400" dirty="0" smtClean="0">
                <a:solidFill>
                  <a:schemeClr val="bg1"/>
                </a:solidFill>
              </a:rPr>
              <a:t>of answering each question correctly.</a:t>
            </a:r>
            <a:endParaRPr lang="en-US" sz="2400" dirty="0">
              <a:solidFill>
                <a:schemeClr val="bg1"/>
              </a:solidFill>
            </a:endParaRPr>
          </a:p>
        </p:txBody>
      </p:sp>
      <p:sp>
        <p:nvSpPr>
          <p:cNvPr id="8" name="Rectangle 7"/>
          <p:cNvSpPr/>
          <p:nvPr/>
        </p:nvSpPr>
        <p:spPr>
          <a:xfrm>
            <a:off x="674912" y="2322326"/>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3" cstate="print"/>
          <a:srcRect/>
          <a:stretch>
            <a:fillRect/>
          </a:stretch>
        </p:blipFill>
        <p:spPr bwMode="auto">
          <a:xfrm rot="419146">
            <a:off x="707996" y="2201921"/>
            <a:ext cx="383629" cy="402188"/>
          </a:xfrm>
          <a:prstGeom prst="rect">
            <a:avLst/>
          </a:prstGeom>
          <a:noFill/>
          <a:ln w="9525">
            <a:noFill/>
            <a:miter lim="800000"/>
            <a:headEnd/>
            <a:tailEnd/>
          </a:ln>
          <a:effectLst/>
        </p:spPr>
      </p:pic>
      <p:sp>
        <p:nvSpPr>
          <p:cNvPr id="10" name="Rectangle 9"/>
          <p:cNvSpPr/>
          <p:nvPr/>
        </p:nvSpPr>
        <p:spPr>
          <a:xfrm>
            <a:off x="674908" y="3574212"/>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p:cNvPicPr>
            <a:picLocks noChangeAspect="1" noChangeArrowheads="1"/>
          </p:cNvPicPr>
          <p:nvPr/>
        </p:nvPicPr>
        <p:blipFill>
          <a:blip r:embed="rId3" cstate="print"/>
          <a:srcRect/>
          <a:stretch>
            <a:fillRect/>
          </a:stretch>
        </p:blipFill>
        <p:spPr bwMode="auto">
          <a:xfrm rot="419146">
            <a:off x="707992" y="3453807"/>
            <a:ext cx="383629" cy="402188"/>
          </a:xfrm>
          <a:prstGeom prst="rect">
            <a:avLst/>
          </a:prstGeom>
          <a:noFill/>
          <a:ln w="9525">
            <a:noFill/>
            <a:miter lim="800000"/>
            <a:headEnd/>
            <a:tailEnd/>
          </a:ln>
          <a:effectLst/>
        </p:spPr>
      </p:pic>
      <p:sp>
        <p:nvSpPr>
          <p:cNvPr id="12" name="Rectangle 11"/>
          <p:cNvSpPr/>
          <p:nvPr/>
        </p:nvSpPr>
        <p:spPr>
          <a:xfrm>
            <a:off x="674908" y="4096740"/>
            <a:ext cx="261263" cy="28303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
          <p:cNvPicPr>
            <a:picLocks noChangeAspect="1" noChangeArrowheads="1"/>
          </p:cNvPicPr>
          <p:nvPr/>
        </p:nvPicPr>
        <p:blipFill>
          <a:blip r:embed="rId3" cstate="print"/>
          <a:srcRect/>
          <a:stretch>
            <a:fillRect/>
          </a:stretch>
        </p:blipFill>
        <p:spPr bwMode="auto">
          <a:xfrm rot="419146">
            <a:off x="707992" y="3976335"/>
            <a:ext cx="383629" cy="402188"/>
          </a:xfrm>
          <a:prstGeom prst="rect">
            <a:avLst/>
          </a:prstGeom>
          <a:noFill/>
          <a:ln w="9525">
            <a:noFill/>
            <a:miter lim="800000"/>
            <a:headEnd/>
            <a:tailEnd/>
          </a:ln>
          <a:effectLst/>
        </p:spPr>
      </p:pic>
      <p:pic>
        <p:nvPicPr>
          <p:cNvPr id="143365" name="Picture 5"/>
          <p:cNvPicPr>
            <a:picLocks noChangeAspect="1" noChangeArrowheads="1"/>
          </p:cNvPicPr>
          <p:nvPr/>
        </p:nvPicPr>
        <p:blipFill>
          <a:blip r:embed="rId4" cstate="print"/>
          <a:srcRect/>
          <a:stretch>
            <a:fillRect/>
          </a:stretch>
        </p:blipFill>
        <p:spPr bwMode="auto">
          <a:xfrm>
            <a:off x="6823998" y="3570514"/>
            <a:ext cx="1818352" cy="2834822"/>
          </a:xfrm>
          <a:prstGeom prst="rect">
            <a:avLst/>
          </a:prstGeom>
          <a:noFill/>
          <a:ln w="9525">
            <a:noFill/>
            <a:miter lim="800000"/>
            <a:headEnd/>
            <a:tailEnd/>
          </a:ln>
          <a:effectLst/>
        </p:spPr>
      </p:pic>
    </p:spTree>
    <p:extLst>
      <p:ext uri="{BB962C8B-B14F-4D97-AF65-F5344CB8AC3E}">
        <p14:creationId xmlns:p14="http://schemas.microsoft.com/office/powerpoint/2010/main" val="333965370"/>
      </p:ext>
    </p:extLst>
  </p:cSld>
  <p:clrMapOvr>
    <a:masterClrMapping/>
  </p:clrMapOvr>
  <p:transition>
    <p:newsflash/>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
        <p:nvSpPr>
          <p:cNvPr id="21" name="Subtitle 16"/>
          <p:cNvSpPr>
            <a:spLocks noGrp="1"/>
          </p:cNvSpPr>
          <p:nvPr>
            <p:ph type="subTitle" idx="1"/>
          </p:nvPr>
        </p:nvSpPr>
        <p:spPr>
          <a:xfrm>
            <a:off x="685800" y="3611607"/>
            <a:ext cx="7772400" cy="1199704"/>
          </a:xfrm>
        </p:spPr>
        <p:txBody>
          <a:bodyPr lIns="45720" rIns="45720">
            <a:normAutofit/>
          </a:bodyPr>
          <a:lstStyle>
            <a:lvl1pPr marL="0" marR="64008" indent="0" algn="l">
              <a:buNone/>
              <a:defRPr sz="3200" b="1" cap="none" spc="5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3" name="Title 8"/>
          <p:cNvSpPr>
            <a:spLocks noGrp="1"/>
          </p:cNvSpPr>
          <p:nvPr>
            <p:ph type="ctrTitle"/>
          </p:nvPr>
        </p:nvSpPr>
        <p:spPr>
          <a:xfrm>
            <a:off x="685800" y="1752601"/>
            <a:ext cx="7772400" cy="1829761"/>
          </a:xfrm>
        </p:spPr>
        <p:txBody>
          <a:bodyPr anchor="b"/>
          <a:lstStyle>
            <a:lvl1pPr algn="l">
              <a:defRPr sz="5000" b="1">
                <a:solidFill>
                  <a:schemeClr val="bg1"/>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dirty="0"/>
          </a:p>
        </p:txBody>
      </p:sp>
      <p:sp>
        <p:nvSpPr>
          <p:cNvPr id="11" name="Slide Number Placeholder 17"/>
          <p:cNvSpPr>
            <a:spLocks noGrp="1"/>
          </p:cNvSpPr>
          <p:nvPr>
            <p:ph type="sldNum" sz="quarter" idx="10"/>
          </p:nvPr>
        </p:nvSpPr>
        <p:spPr>
          <a:xfrm>
            <a:off x="8778875" y="6492875"/>
            <a:ext cx="365125" cy="365125"/>
          </a:xfrm>
        </p:spPr>
        <p:txBody>
          <a:bodyPr/>
          <a:lstStyle>
            <a:lvl1pPr algn="r" eaLnBrk="1" latinLnBrk="0" hangingPunct="1">
              <a:defRPr kumimoji="0" sz="1000" b="0">
                <a:solidFill>
                  <a:schemeClr val="bg1"/>
                </a:solidFill>
              </a:defRPr>
            </a:lvl1pPr>
            <a:extLst/>
          </a:lstStyle>
          <a:p>
            <a:pPr>
              <a:defRPr/>
            </a:pPr>
            <a:fld id="{0FD702A2-3F05-43ED-AC04-637B20820A24}" type="slidenum">
              <a:rPr lang="en-US" smtClean="0"/>
              <a:pPr>
                <a:defRPr/>
              </a:pPr>
              <a:t>‹#›</a:t>
            </a:fld>
            <a:endParaRPr lang="en-US"/>
          </a:p>
        </p:txBody>
      </p:sp>
    </p:spTree>
    <p:extLst>
      <p:ext uri="{BB962C8B-B14F-4D97-AF65-F5344CB8AC3E}">
        <p14:creationId xmlns:p14="http://schemas.microsoft.com/office/powerpoint/2010/main" val="2583243997"/>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cSld name="3_Title Slide">
    <p:spTree>
      <p:nvGrpSpPr>
        <p:cNvPr id="1" name=""/>
        <p:cNvGrpSpPr/>
        <p:nvPr/>
      </p:nvGrpSpPr>
      <p:grpSpPr>
        <a:xfrm>
          <a:off x="0" y="0"/>
          <a:ext cx="0" cy="0"/>
          <a:chOff x="0" y="0"/>
          <a:chExt cx="0" cy="0"/>
        </a:xfrm>
      </p:grpSpPr>
      <p:sp>
        <p:nvSpPr>
          <p:cNvPr id="21" name="Subtitle 16"/>
          <p:cNvSpPr>
            <a:spLocks noGrp="1"/>
          </p:cNvSpPr>
          <p:nvPr>
            <p:ph type="subTitle" idx="1"/>
          </p:nvPr>
        </p:nvSpPr>
        <p:spPr>
          <a:xfrm>
            <a:off x="685800" y="3611607"/>
            <a:ext cx="7772400" cy="1199704"/>
          </a:xfrm>
        </p:spPr>
        <p:txBody>
          <a:bodyPr lIns="45720" rIns="45720">
            <a:normAutofit/>
          </a:bodyPr>
          <a:lstStyle>
            <a:lvl1pPr marL="0" marR="64008" indent="0" algn="l">
              <a:buNone/>
              <a:defRPr sz="3200" b="1" cap="none" spc="5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3" name="Title 8"/>
          <p:cNvSpPr>
            <a:spLocks noGrp="1"/>
          </p:cNvSpPr>
          <p:nvPr>
            <p:ph type="ctrTitle"/>
          </p:nvPr>
        </p:nvSpPr>
        <p:spPr>
          <a:xfrm>
            <a:off x="685800" y="1752601"/>
            <a:ext cx="7772400" cy="1829761"/>
          </a:xfrm>
        </p:spPr>
        <p:txBody>
          <a:bodyPr anchor="b"/>
          <a:lstStyle>
            <a:lvl1pPr algn="l">
              <a:defRPr sz="5000" b="1">
                <a:solidFill>
                  <a:schemeClr val="bg1"/>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dirty="0"/>
          </a:p>
        </p:txBody>
      </p:sp>
      <p:sp>
        <p:nvSpPr>
          <p:cNvPr id="11" name="Slide Number Placeholder 17"/>
          <p:cNvSpPr>
            <a:spLocks noGrp="1"/>
          </p:cNvSpPr>
          <p:nvPr>
            <p:ph type="sldNum" sz="quarter" idx="10"/>
          </p:nvPr>
        </p:nvSpPr>
        <p:spPr>
          <a:xfrm>
            <a:off x="8778875" y="6492875"/>
            <a:ext cx="365125" cy="365125"/>
          </a:xfrm>
        </p:spPr>
        <p:txBody>
          <a:bodyPr/>
          <a:lstStyle>
            <a:lvl1pPr algn="r" eaLnBrk="1" latinLnBrk="0" hangingPunct="1">
              <a:defRPr kumimoji="0" sz="1000" b="0">
                <a:solidFill>
                  <a:schemeClr val="bg1"/>
                </a:solidFill>
              </a:defRPr>
            </a:lvl1pPr>
            <a:extLst/>
          </a:lstStyle>
          <a:p>
            <a:pPr>
              <a:defRPr/>
            </a:pPr>
            <a:fld id="{0FD702A2-3F05-43ED-AC04-637B20820A24}" type="slidenum">
              <a:rPr lang="en-US" smtClean="0"/>
              <a:pPr>
                <a:defRPr/>
              </a:pPr>
              <a:t>‹#›</a:t>
            </a:fld>
            <a:endParaRPr lang="en-US"/>
          </a:p>
        </p:txBody>
      </p:sp>
    </p:spTree>
    <p:extLst>
      <p:ext uri="{BB962C8B-B14F-4D97-AF65-F5344CB8AC3E}">
        <p14:creationId xmlns:p14="http://schemas.microsoft.com/office/powerpoint/2010/main" val="192388871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7_Section Header">
    <p:bg>
      <p:bgRef idx="1003">
        <a:schemeClr val="bg1"/>
      </p:bgRef>
    </p:bg>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a:lvl1pPr>
            <a:extLst/>
          </a:lstStyle>
          <a:p>
            <a:pPr>
              <a:defRPr/>
            </a:pPr>
            <a:fld id="{0FD702A2-3F05-43ED-AC04-637B20820A24}" type="slidenum">
              <a:rPr lang="en-US" smtClean="0"/>
              <a:pPr>
                <a:defRPr/>
              </a:pPr>
              <a:t>‹#›</a:t>
            </a:fld>
            <a:endParaRPr lang="en-US"/>
          </a:p>
        </p:txBody>
      </p:sp>
      <p:sp>
        <p:nvSpPr>
          <p:cNvPr id="12" name="Chevron 11"/>
          <p:cNvSpPr/>
          <p:nvPr/>
        </p:nvSpPr>
        <p:spPr>
          <a:xfrm>
            <a:off x="2609849" y="3005138"/>
            <a:ext cx="249501"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3" name="Chevron 12"/>
          <p:cNvSpPr/>
          <p:nvPr/>
        </p:nvSpPr>
        <p:spPr>
          <a:xfrm>
            <a:off x="2422525" y="3005138"/>
            <a:ext cx="25167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4" name="Text Placeholder 2"/>
          <p:cNvSpPr>
            <a:spLocks noGrp="1"/>
          </p:cNvSpPr>
          <p:nvPr>
            <p:ph type="body" idx="1"/>
          </p:nvPr>
        </p:nvSpPr>
        <p:spPr>
          <a:xfrm>
            <a:off x="2971800" y="2819400"/>
            <a:ext cx="6248400" cy="1454888"/>
          </a:xfrm>
        </p:spPr>
        <p:txBody>
          <a:bodyPr/>
          <a:lstStyle>
            <a:lvl1pPr marL="0" indent="0" algn="l">
              <a:buNone/>
              <a:defRPr sz="4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Tree>
    <p:extLst>
      <p:ext uri="{BB962C8B-B14F-4D97-AF65-F5344CB8AC3E}">
        <p14:creationId xmlns:p14="http://schemas.microsoft.com/office/powerpoint/2010/main" val="638412157"/>
      </p:ext>
    </p:extLst>
  </p:cSld>
  <p:clrMapOvr>
    <a:overrideClrMapping bg1="dk1" tx1="lt1" bg2="dk2" tx2="lt2" accent1="accent1" accent2="accent2" accent3="accent3" accent4="accent4" accent5="accent5" accent6="accent6" hlink="hlink" folHlink="folHlink"/>
  </p:clrMapOvr>
  <p:transition>
    <p:newsflash/>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cSld name="4_Title Slide">
    <p:spTree>
      <p:nvGrpSpPr>
        <p:cNvPr id="1" name=""/>
        <p:cNvGrpSpPr/>
        <p:nvPr/>
      </p:nvGrpSpPr>
      <p:grpSpPr>
        <a:xfrm>
          <a:off x="0" y="0"/>
          <a:ext cx="0" cy="0"/>
          <a:chOff x="0" y="0"/>
          <a:chExt cx="0" cy="0"/>
        </a:xfrm>
      </p:grpSpPr>
      <p:sp>
        <p:nvSpPr>
          <p:cNvPr id="21" name="Subtitle 16"/>
          <p:cNvSpPr>
            <a:spLocks noGrp="1"/>
          </p:cNvSpPr>
          <p:nvPr>
            <p:ph type="subTitle" idx="1"/>
          </p:nvPr>
        </p:nvSpPr>
        <p:spPr>
          <a:xfrm>
            <a:off x="685800" y="3611607"/>
            <a:ext cx="7772400" cy="1199704"/>
          </a:xfrm>
        </p:spPr>
        <p:txBody>
          <a:bodyPr lIns="45720" rIns="45720">
            <a:normAutofit/>
          </a:bodyPr>
          <a:lstStyle>
            <a:lvl1pPr marL="0" marR="64008" indent="0" algn="l">
              <a:buNone/>
              <a:defRPr sz="3200" b="1" cap="none" spc="5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3" name="Title 8"/>
          <p:cNvSpPr>
            <a:spLocks noGrp="1"/>
          </p:cNvSpPr>
          <p:nvPr>
            <p:ph type="ctrTitle"/>
          </p:nvPr>
        </p:nvSpPr>
        <p:spPr>
          <a:xfrm>
            <a:off x="685800" y="1752601"/>
            <a:ext cx="7772400" cy="1829761"/>
          </a:xfrm>
        </p:spPr>
        <p:txBody>
          <a:bodyPr anchor="b"/>
          <a:lstStyle>
            <a:lvl1pPr algn="l">
              <a:defRPr sz="5000" b="1">
                <a:solidFill>
                  <a:schemeClr val="bg1"/>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dirty="0"/>
          </a:p>
        </p:txBody>
      </p:sp>
      <p:sp>
        <p:nvSpPr>
          <p:cNvPr id="11" name="Slide Number Placeholder 17"/>
          <p:cNvSpPr>
            <a:spLocks noGrp="1"/>
          </p:cNvSpPr>
          <p:nvPr>
            <p:ph type="sldNum" sz="quarter" idx="10"/>
          </p:nvPr>
        </p:nvSpPr>
        <p:spPr>
          <a:xfrm>
            <a:off x="8778875" y="6492875"/>
            <a:ext cx="365125" cy="365125"/>
          </a:xfrm>
        </p:spPr>
        <p:txBody>
          <a:bodyPr/>
          <a:lstStyle>
            <a:lvl1pPr algn="r" eaLnBrk="1" latinLnBrk="0" hangingPunct="1">
              <a:defRPr kumimoji="0" sz="1000" b="0">
                <a:solidFill>
                  <a:schemeClr val="bg1"/>
                </a:solidFill>
              </a:defRPr>
            </a:lvl1pPr>
            <a:extLst/>
          </a:lstStyle>
          <a:p>
            <a:pPr>
              <a:defRPr/>
            </a:pPr>
            <a:fld id="{4F9F2E81-08F7-4404-9A6A-B82C4A3B0CDB}" type="slidenum">
              <a:rPr lang="en-US"/>
              <a:pPr>
                <a:defRPr/>
              </a:pPr>
              <a:t>‹#›</a:t>
            </a:fld>
            <a:endParaRPr lang="en-US"/>
          </a:p>
        </p:txBody>
      </p:sp>
    </p:spTree>
    <p:extLst>
      <p:ext uri="{BB962C8B-B14F-4D97-AF65-F5344CB8AC3E}">
        <p14:creationId xmlns:p14="http://schemas.microsoft.com/office/powerpoint/2010/main" val="14501818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3934" y="0"/>
            <a:ext cx="9167934" cy="7010400"/>
          </a:xfrm>
          <a:prstGeom prst="rect">
            <a:avLst/>
          </a:prstGeom>
          <a:gradFill flip="none" rotWithShape="1">
            <a:gsLst>
              <a:gs pos="100000">
                <a:schemeClr val="tx2">
                  <a:lumMod val="50000"/>
                </a:schemeClr>
              </a:gs>
              <a:gs pos="18000">
                <a:schemeClr val="tx2">
                  <a:lumMod val="90000"/>
                  <a:lumOff val="1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9"/>
          <p:cNvGrpSpPr>
            <a:grpSpLocks/>
          </p:cNvGrpSpPr>
          <p:nvPr/>
        </p:nvGrpSpPr>
        <p:grpSpPr bwMode="auto">
          <a:xfrm>
            <a:off x="-693738" y="-685800"/>
            <a:ext cx="10507663" cy="8763000"/>
            <a:chOff x="9906000" y="6842234"/>
            <a:chExt cx="10506315" cy="8763000"/>
          </a:xfrm>
        </p:grpSpPr>
        <p:sp>
          <p:nvSpPr>
            <p:cNvPr id="6" name="Rounded Rectangle 11"/>
            <p:cNvSpPr/>
            <p:nvPr userDrawn="1"/>
          </p:nvSpPr>
          <p:spPr>
            <a:xfrm rot="20707748">
              <a:off x="16739311" y="7058134"/>
              <a:ext cx="3141260" cy="2487613"/>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ounded Rectangle 10"/>
            <p:cNvSpPr/>
            <p:nvPr userDrawn="1"/>
          </p:nvSpPr>
          <p:spPr>
            <a:xfrm rot="20707748">
              <a:off x="17720260" y="9577497"/>
              <a:ext cx="2692055" cy="5070475"/>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ounded Rectangle 9"/>
            <p:cNvSpPr/>
            <p:nvPr userDrawn="1"/>
          </p:nvSpPr>
          <p:spPr>
            <a:xfrm rot="20707748">
              <a:off x="9906000" y="6842234"/>
              <a:ext cx="6698392" cy="4041775"/>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ounded Rectangle 8"/>
            <p:cNvSpPr/>
            <p:nvPr userDrawn="1"/>
          </p:nvSpPr>
          <p:spPr>
            <a:xfrm rot="20707748">
              <a:off x="10320285" y="10933222"/>
              <a:ext cx="7414262" cy="4672012"/>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10" name="Rectangle 9"/>
          <p:cNvSpPr/>
          <p:nvPr/>
        </p:nvSpPr>
        <p:spPr>
          <a:xfrm rot="20700000">
            <a:off x="-10241733" y="-2176547"/>
            <a:ext cx="33296016" cy="9303835"/>
          </a:xfrm>
          <a:prstGeom prst="rect">
            <a:avLst/>
          </a:prstGeom>
          <a:gradFill flip="none" rotWithShape="1">
            <a:gsLst>
              <a:gs pos="70000">
                <a:srgbClr val="FFFFFF">
                  <a:alpha val="0"/>
                </a:srgbClr>
              </a:gs>
              <a:gs pos="100000">
                <a:srgbClr val="FFFFFF">
                  <a:alpha val="0"/>
                </a:srgbClr>
              </a:gs>
              <a:gs pos="89000">
                <a:srgbClr val="FFFFFF">
                  <a:alpha val="20000"/>
                </a:srgbClr>
              </a:gs>
            </a:gsLst>
            <a:path path="rect">
              <a:fillToRect l="50000" t="50000" r="50000" b="50000"/>
            </a:path>
            <a:tileRect/>
          </a:gradFill>
          <a:ln w="152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10"/>
          <p:cNvPicPr>
            <a:picLocks noChangeAspect="1"/>
          </p:cNvPicPr>
          <p:nvPr/>
        </p:nvPicPr>
        <p:blipFill>
          <a:blip r:embed="rId2" cstate="print"/>
          <a:srcRect/>
          <a:stretch>
            <a:fillRect/>
          </a:stretch>
        </p:blipFill>
        <p:spPr bwMode="auto">
          <a:xfrm rot="20700000">
            <a:off x="4545013" y="2068513"/>
            <a:ext cx="3722687" cy="781050"/>
          </a:xfrm>
          <a:prstGeom prst="rect">
            <a:avLst/>
          </a:prstGeom>
          <a:noFill/>
          <a:ln w="9525">
            <a:noFill/>
            <a:miter lim="800000"/>
            <a:headEnd/>
            <a:tailEnd/>
          </a:ln>
        </p:spPr>
      </p:pic>
      <p:sp>
        <p:nvSpPr>
          <p:cNvPr id="2" name="Title 1"/>
          <p:cNvSpPr>
            <a:spLocks noGrp="1"/>
          </p:cNvSpPr>
          <p:nvPr>
            <p:ph type="ctrTitle"/>
          </p:nvPr>
        </p:nvSpPr>
        <p:spPr>
          <a:xfrm rot="-900000">
            <a:off x="780722" y="3449780"/>
            <a:ext cx="7848600" cy="1477439"/>
          </a:xfrm>
        </p:spPr>
        <p:txBody>
          <a:bodyPr anchor="t">
            <a:noAutofit/>
            <a:scene3d>
              <a:camera prst="orthographicFront"/>
              <a:lightRig rig="threePt" dir="t"/>
            </a:scene3d>
            <a:sp3d extrusionH="57150">
              <a:bevelT w="38100" h="38100" prst="relaxedInset"/>
            </a:sp3d>
          </a:bodyPr>
          <a:lstStyle>
            <a:lvl1pPr algn="r">
              <a:defRPr sz="4400" b="1" cap="small" baseline="0">
                <a:solidFill>
                  <a:schemeClr val="bg1"/>
                </a:solidFill>
                <a:effectLst>
                  <a:outerShdw blurRad="50800" dist="38100" algn="l"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1154044" y="4893407"/>
            <a:ext cx="7810651" cy="1236196"/>
          </a:xfrm>
        </p:spPr>
        <p:txBody>
          <a:bodyPr>
            <a:noAutofit/>
            <a:scene3d>
              <a:camera prst="orthographicFront"/>
              <a:lightRig rig="threePt" dir="t"/>
            </a:scene3d>
            <a:sp3d extrusionH="57150">
              <a:bevelT w="38100" h="38100" prst="relaxedInset"/>
            </a:sp3d>
          </a:bodyPr>
          <a:lstStyle>
            <a:lvl1pPr marL="0" indent="0" algn="r">
              <a:buNone/>
              <a:defRPr sz="3600" b="1" cap="none" spc="0">
                <a:ln w="1905"/>
                <a:solidFill>
                  <a:schemeClr val="accent1"/>
                </a:solidFill>
                <a:effectLst>
                  <a:outerShdw blurRad="50800" dist="38100" algn="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81225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11"/>
                                        </p:tgtEl>
                                      </p:cBhvr>
                                      <p:by x="110000" y="110000"/>
                                    </p:animScale>
                                  </p:childTnLst>
                                </p:cTn>
                              </p:par>
                              <p:par>
                                <p:cTn id="7" presetID="6" presetClass="emph" presetSubtype="0" repeatCount="indefinite" decel="100000" fill="hold" grpId="0" nodeType="withEffect">
                                  <p:stCondLst>
                                    <p:cond delay="0"/>
                                  </p:stCondLst>
                                  <p:childTnLst>
                                    <p:animScale>
                                      <p:cBhvr>
                                        <p:cTn id="8" dur="10000" fill="hold"/>
                                        <p:tgtEl>
                                          <p:spTgt spid="10"/>
                                        </p:tgtEl>
                                      </p:cBhvr>
                                      <p:by x="10000" y="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tx2"/>
            </a:gs>
            <a:gs pos="97917">
              <a:schemeClr val="tx2"/>
            </a:gs>
            <a:gs pos="31000">
              <a:schemeClr val="tx2">
                <a:lumMod val="80000"/>
                <a:lumOff val="2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451225"/>
            <a:ext cx="7772400" cy="1362075"/>
          </a:xfrm>
        </p:spPr>
        <p:txBody>
          <a:bodyPr anchor="b" anchorCtr="0"/>
          <a:lstStyle>
            <a:lvl1pPr algn="l">
              <a:defRPr sz="4000" b="1" cap="small"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824413"/>
            <a:ext cx="7772400" cy="1500187"/>
          </a:xfrm>
        </p:spPr>
        <p:txBody>
          <a:bodyPr>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18538675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331457709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209800" y="6502400"/>
            <a:ext cx="1447800" cy="355600"/>
          </a:xfrm>
          <a:prstGeom prst="rect">
            <a:avLst/>
          </a:prstGeom>
        </p:spPr>
        <p:txBody>
          <a:bodyPr/>
          <a:lstStyle>
            <a:lvl1pPr fontAlgn="auto">
              <a:spcBef>
                <a:spcPts val="0"/>
              </a:spcBef>
              <a:spcAft>
                <a:spcPts val="0"/>
              </a:spcAft>
              <a:defRPr>
                <a:latin typeface="+mn-lt"/>
                <a:cs typeface="+mn-cs"/>
              </a:defRPr>
            </a:lvl1pPr>
          </a:lstStyle>
          <a:p>
            <a:pPr>
              <a:defRPr/>
            </a:pPr>
            <a:fld id="{4D0F94AA-61CB-4CE1-92F5-95DB3CDA2E4F}" type="datetimeFigureOut">
              <a:rPr lang="en-US"/>
              <a:pPr>
                <a:defRPr/>
              </a:pPr>
              <a:t>8/5/2015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6245622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130913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066800"/>
          </a:xfrm>
        </p:spPr>
        <p:txBody>
          <a:bodyPr>
            <a:normAutofit/>
          </a:bodyPr>
          <a:lstStyle>
            <a:lvl1pPr>
              <a:defRPr sz="2800"/>
            </a:lvl1pPr>
          </a:lstStyle>
          <a:p>
            <a:pPr lvl="0"/>
            <a:r>
              <a:rPr lang="en-US" smtClean="0"/>
              <a:t>Click to edit Master text styles</a:t>
            </a:r>
          </a:p>
        </p:txBody>
      </p:sp>
      <p:sp>
        <p:nvSpPr>
          <p:cNvPr id="6" name="Content Placeholder 2"/>
          <p:cNvSpPr>
            <a:spLocks noGrp="1"/>
          </p:cNvSpPr>
          <p:nvPr>
            <p:ph sz="half" idx="12"/>
          </p:nvPr>
        </p:nvSpPr>
        <p:spPr>
          <a:xfrm>
            <a:off x="457200" y="1673352"/>
            <a:ext cx="4038600" cy="471830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673352"/>
            <a:ext cx="4038600" cy="4718304"/>
          </a:xfrm>
        </p:spPr>
        <p:txBody>
          <a:bodyPr/>
          <a:lstStyle>
            <a:lvl1pPr>
              <a:defRPr sz="24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3"/>
          </p:nvPr>
        </p:nvSpPr>
        <p:spPr>
          <a:xfrm>
            <a:off x="2209800" y="6502400"/>
            <a:ext cx="1447800" cy="355600"/>
          </a:xfrm>
          <a:prstGeom prst="rect">
            <a:avLst/>
          </a:prstGeom>
        </p:spPr>
        <p:txBody>
          <a:bodyPr/>
          <a:lstStyle>
            <a:lvl1pPr fontAlgn="auto">
              <a:spcBef>
                <a:spcPts val="0"/>
              </a:spcBef>
              <a:spcAft>
                <a:spcPts val="0"/>
              </a:spcAft>
              <a:defRPr>
                <a:latin typeface="+mn-lt"/>
                <a:cs typeface="+mn-cs"/>
              </a:defRPr>
            </a:lvl1pPr>
          </a:lstStyle>
          <a:p>
            <a:pPr>
              <a:defRPr/>
            </a:pPr>
            <a:fld id="{6CA8E772-51D2-497A-8E2A-0E6997E73BC1}" type="datetimeFigureOut">
              <a:rPr lang="en-US"/>
              <a:pPr>
                <a:defRPr/>
              </a:pPr>
              <a:t>8/5/2015</a:t>
            </a:fld>
            <a:endParaRPr lang="en-US"/>
          </a:p>
        </p:txBody>
      </p:sp>
      <p:sp>
        <p:nvSpPr>
          <p:cNvPr id="8" name="Footer Placeholder 4"/>
          <p:cNvSpPr>
            <a:spLocks noGrp="1"/>
          </p:cNvSpPr>
          <p:nvPr>
            <p:ph type="ftr" sz="quarter" idx="14"/>
          </p:nvPr>
        </p:nvSpPr>
        <p:spPr/>
        <p:txBody>
          <a:bodyPr/>
          <a:lstStyle>
            <a:lvl1pPr>
              <a:defRPr/>
            </a:lvl1pPr>
          </a:lstStyle>
          <a:p>
            <a:pPr>
              <a:defRPr/>
            </a:pPr>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wo Conten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37859403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hre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066800"/>
          </a:xfrm>
        </p:spPr>
        <p:txBody>
          <a:bodyPr>
            <a:normAutofit/>
          </a:bodyPr>
          <a:lstStyle>
            <a:lvl1pPr>
              <a:defRPr sz="2800"/>
            </a:lvl1pPr>
          </a:lstStyle>
          <a:p>
            <a:pPr lvl="0"/>
            <a:r>
              <a:rPr lang="en-US" smtClean="0"/>
              <a:t>Click to edit Master text styles</a:t>
            </a:r>
          </a:p>
        </p:txBody>
      </p:sp>
      <p:sp>
        <p:nvSpPr>
          <p:cNvPr id="6" name="Content Placeholder 2"/>
          <p:cNvSpPr>
            <a:spLocks noGrp="1"/>
          </p:cNvSpPr>
          <p:nvPr>
            <p:ph sz="half" idx="12"/>
          </p:nvPr>
        </p:nvSpPr>
        <p:spPr>
          <a:xfrm>
            <a:off x="457200" y="1673352"/>
            <a:ext cx="4038600" cy="471830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673352"/>
            <a:ext cx="4038600" cy="4718304"/>
          </a:xfrm>
        </p:spPr>
        <p:txBody>
          <a:bodyPr/>
          <a:lstStyle>
            <a:lvl1pPr>
              <a:defRPr sz="24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3"/>
          </p:nvPr>
        </p:nvSpPr>
        <p:spPr>
          <a:xfrm>
            <a:off x="2209800" y="6502400"/>
            <a:ext cx="1447800" cy="355600"/>
          </a:xfrm>
          <a:prstGeom prst="rect">
            <a:avLst/>
          </a:prstGeom>
        </p:spPr>
        <p:txBody>
          <a:bodyPr/>
          <a:lstStyle>
            <a:lvl1pPr fontAlgn="auto">
              <a:spcBef>
                <a:spcPts val="0"/>
              </a:spcBef>
              <a:spcAft>
                <a:spcPts val="0"/>
              </a:spcAft>
              <a:defRPr>
                <a:latin typeface="+mn-lt"/>
                <a:cs typeface="+mn-cs"/>
              </a:defRPr>
            </a:lvl1pPr>
          </a:lstStyle>
          <a:p>
            <a:pPr>
              <a:defRPr/>
            </a:pPr>
            <a:fld id="{6CA8E772-51D2-497A-8E2A-0E6997E73BC1}" type="datetimeFigureOut">
              <a:rPr lang="en-US"/>
              <a:pPr>
                <a:defRPr/>
              </a:pPr>
              <a:t>8/5/2015</a:t>
            </a:fld>
            <a:endParaRPr lang="en-US"/>
          </a:p>
        </p:txBody>
      </p:sp>
      <p:sp>
        <p:nvSpPr>
          <p:cNvPr id="8" name="Footer Placeholder 4"/>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7898146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2536937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30407122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42371787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estion">
    <p:spTree>
      <p:nvGrpSpPr>
        <p:cNvPr id="1" name=""/>
        <p:cNvGrpSpPr/>
        <p:nvPr/>
      </p:nvGrpSpPr>
      <p:grpSpPr>
        <a:xfrm>
          <a:off x="0" y="0"/>
          <a:ext cx="0" cy="0"/>
          <a:chOff x="0" y="0"/>
          <a:chExt cx="0" cy="0"/>
        </a:xfrm>
      </p:grpSpPr>
      <p:sp>
        <p:nvSpPr>
          <p:cNvPr id="7" name="Rectangle 6"/>
          <p:cNvSpPr/>
          <p:nvPr/>
        </p:nvSpPr>
        <p:spPr>
          <a:xfrm>
            <a:off x="0" y="0"/>
            <a:ext cx="9144000" cy="2438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2"/>
              </a:solidFill>
            </a:endParaRPr>
          </a:p>
        </p:txBody>
      </p:sp>
      <p:sp>
        <p:nvSpPr>
          <p:cNvPr id="9" name="TextBox 8"/>
          <p:cNvSpPr txBox="1"/>
          <p:nvPr/>
        </p:nvSpPr>
        <p:spPr>
          <a:xfrm>
            <a:off x="457200" y="7110413"/>
            <a:ext cx="1905000" cy="381000"/>
          </a:xfrm>
          <a:prstGeom prst="rect">
            <a:avLst/>
          </a:prstGeom>
          <a:noFill/>
        </p:spPr>
        <p:txBody>
          <a:bodyPr>
            <a:spAutoFit/>
          </a:bodyPr>
          <a:lstStyle/>
          <a:p>
            <a:pPr fontAlgn="auto">
              <a:spcBef>
                <a:spcPts val="0"/>
              </a:spcBef>
              <a:spcAft>
                <a:spcPts val="0"/>
              </a:spcAft>
              <a:defRPr/>
            </a:pPr>
            <a:r>
              <a:rPr lang="en-US" dirty="0">
                <a:latin typeface="+mn-lt"/>
                <a:cs typeface="+mn-cs"/>
              </a:rPr>
              <a:t>Correct Answer:</a:t>
            </a:r>
          </a:p>
        </p:txBody>
      </p:sp>
      <p:sp>
        <p:nvSpPr>
          <p:cNvPr id="11" name="TextBox 10"/>
          <p:cNvSpPr txBox="1"/>
          <p:nvPr/>
        </p:nvSpPr>
        <p:spPr>
          <a:xfrm>
            <a:off x="7467600" y="-381000"/>
            <a:ext cx="1600200" cy="3108325"/>
          </a:xfrm>
          <a:prstGeom prst="rect">
            <a:avLst/>
          </a:prstGeom>
          <a:noFill/>
        </p:spPr>
        <p:txBody>
          <a:bodyPr>
            <a:spAutoFit/>
          </a:bodyPr>
          <a:lstStyle/>
          <a:p>
            <a:pPr fontAlgn="auto">
              <a:spcBef>
                <a:spcPts val="0"/>
              </a:spcBef>
              <a:spcAft>
                <a:spcPts val="0"/>
              </a:spcAft>
              <a:defRPr/>
            </a:pPr>
            <a:r>
              <a:rPr lang="en-US" sz="19600" b="1" dirty="0">
                <a:solidFill>
                  <a:schemeClr val="tx2"/>
                </a:solidFill>
                <a:latin typeface="+mn-lt"/>
                <a:cs typeface="+mn-cs"/>
              </a:rPr>
              <a:t>?</a:t>
            </a:r>
          </a:p>
        </p:txBody>
      </p:sp>
      <p:sp>
        <p:nvSpPr>
          <p:cNvPr id="12" name="TextBox 11"/>
          <p:cNvSpPr txBox="1"/>
          <p:nvPr/>
        </p:nvSpPr>
        <p:spPr>
          <a:xfrm>
            <a:off x="4083050" y="7162800"/>
            <a:ext cx="1524000" cy="369888"/>
          </a:xfrm>
          <a:prstGeom prst="rect">
            <a:avLst/>
          </a:prstGeom>
          <a:noFill/>
        </p:spPr>
        <p:txBody>
          <a:bodyPr>
            <a:spAutoFit/>
          </a:bodyPr>
          <a:lstStyle/>
          <a:p>
            <a:pPr fontAlgn="auto">
              <a:spcBef>
                <a:spcPts val="0"/>
              </a:spcBef>
              <a:spcAft>
                <a:spcPts val="0"/>
              </a:spcAft>
              <a:defRPr/>
            </a:pPr>
            <a:r>
              <a:rPr lang="en-US" dirty="0">
                <a:latin typeface="+mn-lt"/>
                <a:cs typeface="+mn-cs"/>
              </a:rPr>
              <a:t>Highlighting:</a:t>
            </a:r>
          </a:p>
        </p:txBody>
      </p:sp>
      <p:sp>
        <p:nvSpPr>
          <p:cNvPr id="3" name="Content Placeholder 2"/>
          <p:cNvSpPr>
            <a:spLocks noGrp="1"/>
          </p:cNvSpPr>
          <p:nvPr>
            <p:ph idx="1"/>
          </p:nvPr>
        </p:nvSpPr>
        <p:spPr>
          <a:xfrm>
            <a:off x="457200" y="2514600"/>
            <a:ext cx="8229600" cy="3962400"/>
          </a:xfrm>
        </p:spPr>
        <p:txBody>
          <a:bodyPr>
            <a:normAutofit/>
          </a:bodyPr>
          <a:lstStyle>
            <a:lvl1pPr marL="640080" indent="-640080">
              <a:lnSpc>
                <a:spcPct val="100000"/>
              </a:lnSpc>
              <a:spcBef>
                <a:spcPts val="1200"/>
              </a:spcBef>
              <a:buClrTx/>
              <a:buSzPct val="100000"/>
              <a:buFont typeface="+mj-lt"/>
              <a:buAutoNum type="alphaUcPeriod"/>
              <a:defRPr sz="3600"/>
            </a:lvl1pPr>
            <a:lvl2pPr>
              <a:defRPr sz="3600"/>
            </a:lvl2pPr>
            <a:lvl3pPr>
              <a:defRPr sz="3600"/>
            </a:lvl3pPr>
            <a:lvl4pPr>
              <a:defRPr sz="3600"/>
            </a:lvl4pPr>
            <a:lvl5pPr>
              <a:defRPr sz="3600"/>
            </a:lvl5pPr>
          </a:lstStyle>
          <a:p>
            <a:pPr lvl="0"/>
            <a:r>
              <a:rPr lang="en-US" smtClean="0"/>
              <a:t>Click to edit Master text styles</a:t>
            </a:r>
          </a:p>
        </p:txBody>
      </p:sp>
      <p:sp>
        <p:nvSpPr>
          <p:cNvPr id="10" name="Text Placeholder 9"/>
          <p:cNvSpPr>
            <a:spLocks noGrp="1"/>
          </p:cNvSpPr>
          <p:nvPr>
            <p:ph type="body" sz="quarter" idx="13"/>
          </p:nvPr>
        </p:nvSpPr>
        <p:spPr>
          <a:xfrm>
            <a:off x="2438400" y="7086600"/>
            <a:ext cx="533400" cy="457200"/>
          </a:xfrm>
          <a:solidFill>
            <a:schemeClr val="bg1"/>
          </a:solidFill>
          <a:ln w="12700">
            <a:solidFill>
              <a:schemeClr val="tx1"/>
            </a:solidFill>
            <a:prstDash val="dash"/>
          </a:ln>
        </p:spPr>
        <p:txBody>
          <a:bodyPr/>
          <a:lstStyle>
            <a:lvl1pPr marL="0" indent="0" algn="ctr">
              <a:buNone/>
              <a:defRPr baseline="0"/>
            </a:lvl1pPr>
          </a:lstStyle>
          <a:p>
            <a:pPr lvl="0"/>
            <a:r>
              <a:rPr lang="en-US" smtClean="0"/>
              <a:t>Click to edit Master text styles</a:t>
            </a:r>
          </a:p>
        </p:txBody>
      </p:sp>
      <p:sp>
        <p:nvSpPr>
          <p:cNvPr id="2" name="Title 1"/>
          <p:cNvSpPr>
            <a:spLocks noGrp="1"/>
          </p:cNvSpPr>
          <p:nvPr>
            <p:ph type="title"/>
          </p:nvPr>
        </p:nvSpPr>
        <p:spPr>
          <a:xfrm>
            <a:off x="457200" y="76200"/>
            <a:ext cx="8229600" cy="2209800"/>
          </a:xfrm>
        </p:spPr>
        <p:txBody>
          <a:bodyPr anchor="t" anchorCtr="0"/>
          <a:lstStyle>
            <a:lvl1pPr marL="640080" indent="-640080">
              <a:buSzPct val="100000"/>
              <a:buFont typeface="+mj-lt"/>
              <a:buAutoNum type="arabicPeriod"/>
              <a:defRPr lang="en-US" sz="3600" b="0" kern="1200" baseline="0" dirty="0">
                <a:solidFill>
                  <a:schemeClr val="bg1"/>
                </a:solidFill>
                <a:latin typeface="+mn-lt"/>
                <a:ea typeface="+mn-ea"/>
                <a:cs typeface="+mn-cs"/>
              </a:defRPr>
            </a:lvl1pPr>
          </a:lstStyle>
          <a:p>
            <a:r>
              <a:rPr lang="en-US" smtClean="0"/>
              <a:t>Click to edit Master title style</a:t>
            </a:r>
            <a:endParaRPr lang="en-US" dirty="0"/>
          </a:p>
        </p:txBody>
      </p:sp>
      <p:sp>
        <p:nvSpPr>
          <p:cNvPr id="8" name="Text Placeholder 7"/>
          <p:cNvSpPr>
            <a:spLocks noGrp="1"/>
          </p:cNvSpPr>
          <p:nvPr>
            <p:ph type="body" sz="quarter" idx="14"/>
          </p:nvPr>
        </p:nvSpPr>
        <p:spPr>
          <a:xfrm>
            <a:off x="5575738" y="7162800"/>
            <a:ext cx="1707931" cy="446935"/>
          </a:xfrm>
          <a:solidFill>
            <a:schemeClr val="bg2"/>
          </a:solidFill>
          <a:ln>
            <a:solidFill>
              <a:schemeClr val="tx1"/>
            </a:solidFill>
            <a:prstDash val="dash"/>
          </a:ln>
        </p:spPr>
        <p:txBody>
          <a:bodyPr>
            <a:noAutofit/>
          </a:bodyPr>
          <a:lstStyle>
            <a:lvl1pPr>
              <a:defRPr sz="2400" u="sng">
                <a:solidFill>
                  <a:schemeClr val="accent1"/>
                </a:solidFill>
              </a:defRPr>
            </a:lvl1pPr>
          </a:lstStyle>
          <a:p>
            <a:pPr lvl="0"/>
            <a:r>
              <a:rPr lang="en-US" smtClean="0"/>
              <a:t>Click to edit Master text styles</a:t>
            </a:r>
          </a:p>
        </p:txBody>
      </p:sp>
      <p:sp>
        <p:nvSpPr>
          <p:cNvPr id="14" name="Text Placeholder 13"/>
          <p:cNvSpPr>
            <a:spLocks noGrp="1"/>
          </p:cNvSpPr>
          <p:nvPr>
            <p:ph type="body" sz="quarter" idx="15"/>
          </p:nvPr>
        </p:nvSpPr>
        <p:spPr>
          <a:xfrm>
            <a:off x="7436069" y="7165428"/>
            <a:ext cx="1707931" cy="464622"/>
          </a:xfrm>
          <a:solidFill>
            <a:schemeClr val="bg2"/>
          </a:solidFill>
          <a:ln>
            <a:solidFill>
              <a:schemeClr val="tx1"/>
            </a:solidFill>
            <a:prstDash val="dash"/>
          </a:ln>
        </p:spPr>
        <p:txBody>
          <a:bodyPr>
            <a:normAutofit/>
          </a:bodyPr>
          <a:lstStyle>
            <a:lvl1pPr>
              <a:defRPr sz="2400">
                <a:solidFill>
                  <a:srgbClr val="C0C0C0"/>
                </a:solidFill>
              </a:defRPr>
            </a:lvl1pPr>
          </a:lstStyle>
          <a:p>
            <a:pPr lvl="0"/>
            <a:r>
              <a:rPr lang="en-US" smtClean="0"/>
              <a:t>Click to edit Master text styles</a:t>
            </a:r>
          </a:p>
        </p:txBody>
      </p:sp>
      <p:sp>
        <p:nvSpPr>
          <p:cNvPr id="13" name="Footer Placeholder 4"/>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920962709"/>
      </p:ext>
    </p:extLst>
  </p:cSld>
  <p:clrMapOvr>
    <a:masterClrMapping/>
  </p:clrMapOvr>
  <p:transition spd="slow">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estions Section Header">
    <p:spTree>
      <p:nvGrpSpPr>
        <p:cNvPr id="1" name=""/>
        <p:cNvGrpSpPr/>
        <p:nvPr/>
      </p:nvGrpSpPr>
      <p:grpSpPr>
        <a:xfrm>
          <a:off x="0" y="0"/>
          <a:ext cx="0" cy="0"/>
          <a:chOff x="0" y="0"/>
          <a:chExt cx="0" cy="0"/>
        </a:xfrm>
      </p:grpSpPr>
      <p:grpSp>
        <p:nvGrpSpPr>
          <p:cNvPr id="2" name="Group 1"/>
          <p:cNvGrpSpPr>
            <a:grpSpLocks/>
          </p:cNvGrpSpPr>
          <p:nvPr/>
        </p:nvGrpSpPr>
        <p:grpSpPr bwMode="auto">
          <a:xfrm>
            <a:off x="0" y="0"/>
            <a:ext cx="9175750" cy="6958013"/>
            <a:chOff x="0" y="0"/>
            <a:chExt cx="9175531" cy="6958111"/>
          </a:xfrm>
        </p:grpSpPr>
        <p:pic>
          <p:nvPicPr>
            <p:cNvPr id="3" name="Picture 8" descr="http://www.edisonohio.edu/uploads/images/BUSINESS_INDUSTRY/Pencil%20test.jpg"/>
            <p:cNvPicPr>
              <a:picLocks noChangeAspect="1" noChangeArrowheads="1"/>
            </p:cNvPicPr>
            <p:nvPr userDrawn="1"/>
          </p:nvPicPr>
          <p:blipFill>
            <a:blip r:embed="rId2" cstate="print"/>
            <a:srcRect/>
            <a:stretch>
              <a:fillRect/>
            </a:stretch>
          </p:blipFill>
          <p:spPr bwMode="auto">
            <a:xfrm>
              <a:off x="0" y="0"/>
              <a:ext cx="9175531" cy="6958111"/>
            </a:xfrm>
            <a:prstGeom prst="rect">
              <a:avLst/>
            </a:prstGeom>
            <a:noFill/>
            <a:ln w="9525">
              <a:noFill/>
              <a:miter lim="800000"/>
              <a:headEnd/>
              <a:tailEnd/>
            </a:ln>
          </p:spPr>
        </p:pic>
        <p:sp>
          <p:nvSpPr>
            <p:cNvPr id="4" name="TextBox 3"/>
            <p:cNvSpPr txBox="1"/>
            <p:nvPr userDrawn="1"/>
          </p:nvSpPr>
          <p:spPr>
            <a:xfrm>
              <a:off x="1106147" y="476071"/>
              <a:ext cx="6931706" cy="1200329"/>
            </a:xfrm>
            <a:prstGeom prst="rect">
              <a:avLst/>
            </a:prstGeom>
            <a:noFill/>
          </p:spPr>
          <p:txBody>
            <a:bodyPr wrap="none">
              <a:spAutoFit/>
            </a:bodyPr>
            <a:lstStyle/>
            <a:p>
              <a:pPr algn="ctr" fontAlgn="auto">
                <a:spcBef>
                  <a:spcPts val="0"/>
                </a:spcBef>
                <a:spcAft>
                  <a:spcPts val="0"/>
                </a:spcAft>
                <a:defRPr/>
              </a:pPr>
              <a:r>
                <a:rPr lang="en-US" sz="7200" b="1" cap="small" dirty="0">
                  <a:ln w="1905">
                    <a:solidFill>
                      <a:srgbClr val="002060"/>
                    </a:solidFill>
                  </a:ln>
                  <a:solidFill>
                    <a:srgbClr val="FFC000"/>
                  </a:solidFill>
                  <a:effectLst>
                    <a:glow rad="101600">
                      <a:srgbClr val="CC9B00"/>
                    </a:glow>
                    <a:innerShdw blurRad="69850" dist="43180" dir="5400000">
                      <a:srgbClr val="000000">
                        <a:alpha val="65000"/>
                      </a:srgbClr>
                    </a:innerShdw>
                  </a:effectLst>
                  <a:latin typeface="+mn-lt"/>
                  <a:cs typeface="+mn-cs"/>
                </a:rPr>
                <a:t>Test Questions</a:t>
              </a:r>
            </a:p>
          </p:txBody>
        </p:sp>
      </p:grpSp>
      <p:sp>
        <p:nvSpPr>
          <p:cNvPr id="5" name="Rectangle 4"/>
          <p:cNvSpPr/>
          <p:nvPr/>
        </p:nvSpPr>
        <p:spPr>
          <a:xfrm>
            <a:off x="0" y="1595438"/>
            <a:ext cx="9175750" cy="541496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TextBox 5"/>
          <p:cNvSpPr txBox="1"/>
          <p:nvPr/>
        </p:nvSpPr>
        <p:spPr>
          <a:xfrm>
            <a:off x="2035175" y="1676400"/>
            <a:ext cx="7032625" cy="5262563"/>
          </a:xfrm>
          <a:prstGeom prst="rect">
            <a:avLst/>
          </a:prstGeom>
          <a:noFill/>
        </p:spPr>
        <p:txBody>
          <a:bodyPr>
            <a:spAutoFit/>
          </a:bodyPr>
          <a:lstStyle/>
          <a:p>
            <a:pPr fontAlgn="auto">
              <a:spcBef>
                <a:spcPts val="0"/>
              </a:spcBef>
              <a:spcAft>
                <a:spcPts val="0"/>
              </a:spcAft>
              <a:defRPr/>
            </a:pPr>
            <a:r>
              <a:rPr lang="en-US" sz="2400" dirty="0">
                <a:latin typeface="+mn-lt"/>
                <a:cs typeface="+mn-cs"/>
              </a:rPr>
              <a:t>The following questions are designed to enhance your </a:t>
            </a:r>
            <a:r>
              <a:rPr lang="en-US" sz="2400" b="1" dirty="0">
                <a:solidFill>
                  <a:schemeClr val="tx2"/>
                </a:solidFill>
                <a:latin typeface="+mn-lt"/>
                <a:cs typeface="+mn-cs"/>
              </a:rPr>
              <a:t>test taking </a:t>
            </a:r>
            <a:r>
              <a:rPr lang="en-US" sz="2400" dirty="0">
                <a:latin typeface="+mn-lt"/>
                <a:cs typeface="+mn-cs"/>
              </a:rPr>
              <a:t>skills.</a:t>
            </a:r>
          </a:p>
          <a:p>
            <a:pPr fontAlgn="auto">
              <a:spcBef>
                <a:spcPts val="0"/>
              </a:spcBef>
              <a:spcAft>
                <a:spcPts val="0"/>
              </a:spcAft>
              <a:defRPr/>
            </a:pPr>
            <a:endParaRPr lang="en-US" sz="2400" dirty="0">
              <a:latin typeface="+mn-lt"/>
              <a:cs typeface="+mn-cs"/>
            </a:endParaRPr>
          </a:p>
          <a:p>
            <a:pPr marL="342900" indent="-342900" fontAlgn="auto">
              <a:spcBef>
                <a:spcPts val="0"/>
              </a:spcBef>
              <a:spcAft>
                <a:spcPts val="0"/>
              </a:spcAft>
              <a:buFont typeface="Wingdings" pitchFamily="2" charset="2"/>
              <a:buChar char="Ø"/>
              <a:defRPr/>
            </a:pPr>
            <a:r>
              <a:rPr lang="en-US" sz="2400" dirty="0">
                <a:latin typeface="+mn-lt"/>
                <a:cs typeface="+mn-cs"/>
              </a:rPr>
              <a:t>Read each question (2 times or more) ask yourself “Am I looking for an answer that is true or false?”</a:t>
            </a:r>
          </a:p>
          <a:p>
            <a:pPr marL="342900" indent="-342900" fontAlgn="auto">
              <a:spcBef>
                <a:spcPts val="0"/>
              </a:spcBef>
              <a:spcAft>
                <a:spcPts val="0"/>
              </a:spcAft>
              <a:buFont typeface="Wingdings" pitchFamily="2" charset="2"/>
              <a:buChar char="Ø"/>
              <a:defRPr/>
            </a:pPr>
            <a:endParaRPr lang="en-US" sz="2400" dirty="0">
              <a:latin typeface="+mn-lt"/>
              <a:cs typeface="+mn-cs"/>
            </a:endParaRPr>
          </a:p>
          <a:p>
            <a:pPr marL="342900" indent="-342900" fontAlgn="auto">
              <a:spcBef>
                <a:spcPts val="0"/>
              </a:spcBef>
              <a:spcAft>
                <a:spcPts val="0"/>
              </a:spcAft>
              <a:buFont typeface="Wingdings" pitchFamily="2" charset="2"/>
              <a:buChar char="Ø"/>
              <a:defRPr/>
            </a:pPr>
            <a:r>
              <a:rPr lang="en-US" sz="2400" dirty="0">
                <a:latin typeface="+mn-lt"/>
                <a:cs typeface="+mn-cs"/>
              </a:rPr>
              <a:t>Is A True, False, or Don’t Know?</a:t>
            </a:r>
          </a:p>
          <a:p>
            <a:pPr marL="342900" indent="-342900" fontAlgn="auto">
              <a:spcBef>
                <a:spcPts val="0"/>
              </a:spcBef>
              <a:spcAft>
                <a:spcPts val="0"/>
              </a:spcAft>
              <a:buFont typeface="Wingdings" pitchFamily="2" charset="2"/>
              <a:buChar char="Ø"/>
              <a:defRPr/>
            </a:pPr>
            <a:endParaRPr lang="en-US" sz="2400" dirty="0">
              <a:latin typeface="+mn-lt"/>
              <a:cs typeface="+mn-cs"/>
            </a:endParaRPr>
          </a:p>
          <a:p>
            <a:pPr marL="342900" indent="-342900" fontAlgn="auto">
              <a:spcBef>
                <a:spcPts val="0"/>
              </a:spcBef>
              <a:spcAft>
                <a:spcPts val="0"/>
              </a:spcAft>
              <a:buFont typeface="Wingdings" pitchFamily="2" charset="2"/>
              <a:buChar char="Ø"/>
              <a:defRPr/>
            </a:pPr>
            <a:r>
              <a:rPr lang="en-US" sz="2400" dirty="0">
                <a:latin typeface="+mn-lt"/>
                <a:cs typeface="+mn-cs"/>
              </a:rPr>
              <a:t>Is B True, False, or Don’t Know, etc.?</a:t>
            </a:r>
          </a:p>
          <a:p>
            <a:pPr fontAlgn="auto">
              <a:spcBef>
                <a:spcPts val="0"/>
              </a:spcBef>
              <a:spcAft>
                <a:spcPts val="0"/>
              </a:spcAft>
              <a:defRPr/>
            </a:pPr>
            <a:endParaRPr lang="en-US" sz="2400" dirty="0">
              <a:latin typeface="+mn-lt"/>
              <a:cs typeface="+mn-cs"/>
            </a:endParaRPr>
          </a:p>
          <a:p>
            <a:pPr fontAlgn="auto">
              <a:spcBef>
                <a:spcPts val="0"/>
              </a:spcBef>
              <a:spcAft>
                <a:spcPts val="0"/>
              </a:spcAft>
              <a:defRPr/>
            </a:pPr>
            <a:r>
              <a:rPr lang="en-US" sz="2400" dirty="0">
                <a:latin typeface="+mn-lt"/>
                <a:cs typeface="+mn-cs"/>
              </a:rPr>
              <a:t>Through the process of elimination, reducing the selection of answers, will </a:t>
            </a:r>
            <a:r>
              <a:rPr lang="en-US" sz="2400" b="1" i="1" dirty="0">
                <a:solidFill>
                  <a:schemeClr val="tx2"/>
                </a:solidFill>
                <a:latin typeface="+mn-lt"/>
                <a:cs typeface="+mn-cs"/>
              </a:rPr>
              <a:t>greatly increase </a:t>
            </a:r>
            <a:r>
              <a:rPr lang="en-US" sz="2400" dirty="0">
                <a:latin typeface="+mn-lt"/>
                <a:cs typeface="+mn-cs"/>
              </a:rPr>
              <a:t>your chances of answering each question correctly.</a:t>
            </a:r>
          </a:p>
        </p:txBody>
      </p:sp>
      <p:sp>
        <p:nvSpPr>
          <p:cNvPr id="7" name="Oval 6"/>
          <p:cNvSpPr/>
          <p:nvPr/>
        </p:nvSpPr>
        <p:spPr>
          <a:xfrm>
            <a:off x="886968" y="4191000"/>
            <a:ext cx="457200" cy="457200"/>
          </a:xfrm>
          <a:prstGeom prst="ellipse">
            <a:avLst/>
          </a:prstGeom>
          <a:solidFill>
            <a:srgbClr val="FFFFFF"/>
          </a:solidFill>
          <a:ln>
            <a:noFill/>
          </a:ln>
          <a:effectLst>
            <a:glow rad="1905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3" descr="C:\Users\Dave\AppData\Local\Microsoft\Windows\Temporary Internet Files\Content.IE5\S6XTYWE9\MP900442237[1].jpg"/>
          <p:cNvPicPr>
            <a:picLocks noChangeAspect="1" noChangeArrowheads="1"/>
          </p:cNvPicPr>
          <p:nvPr/>
        </p:nvPicPr>
        <p:blipFill>
          <a:blip r:embed="rId3" cstate="print">
            <a:clrChange>
              <a:clrFrom>
                <a:srgbClr val="FCF8F5"/>
              </a:clrFrom>
              <a:clrTo>
                <a:srgbClr val="FCF8F5">
                  <a:alpha val="0"/>
                </a:srgbClr>
              </a:clrTo>
            </a:clrChange>
          </a:blip>
          <a:srcRect/>
          <a:stretch>
            <a:fillRect/>
          </a:stretch>
        </p:blipFill>
        <p:spPr bwMode="auto">
          <a:xfrm>
            <a:off x="76200" y="4040188"/>
            <a:ext cx="1958975" cy="2970212"/>
          </a:xfrm>
          <a:prstGeom prst="rect">
            <a:avLst/>
          </a:prstGeom>
          <a:noFill/>
          <a:ln w="9525">
            <a:noFill/>
            <a:miter lim="800000"/>
            <a:headEnd/>
            <a:tailEnd/>
          </a:ln>
        </p:spPr>
      </p:pic>
      <p:sp>
        <p:nvSpPr>
          <p:cNvPr id="9" name="Footer Placeholder 4"/>
          <p:cNvSpPr>
            <a:spLocks noGrp="1"/>
          </p:cNvSpPr>
          <p:nvPr>
            <p:ph type="ftr" sz="quarter" idx="10"/>
          </p:nvPr>
        </p:nvSpPr>
        <p:spPr>
          <a:xfrm>
            <a:off x="4876800" y="6629400"/>
            <a:ext cx="3810000" cy="339725"/>
          </a:xfrm>
        </p:spPr>
        <p:txBody>
          <a:bodyPr/>
          <a:lstStyle>
            <a:lvl1pPr>
              <a:defRPr/>
            </a:lvl1pPr>
          </a:lstStyle>
          <a:p>
            <a:pPr>
              <a:defRPr/>
            </a:pPr>
            <a:endParaRPr lang="en-US"/>
          </a:p>
        </p:txBody>
      </p:sp>
    </p:spTree>
    <p:extLst>
      <p:ext uri="{BB962C8B-B14F-4D97-AF65-F5344CB8AC3E}">
        <p14:creationId xmlns:p14="http://schemas.microsoft.com/office/powerpoint/2010/main" val="221825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25000" decel="25000" autoRev="1" fill="hold" nodeType="withEffect">
                                  <p:stCondLst>
                                    <p:cond delay="0"/>
                                  </p:stCondLst>
                                  <p:childTnLst>
                                    <p:animScale>
                                      <p:cBhvr>
                                        <p:cTn id="6" dur="10000" fill="hold"/>
                                        <p:tgtEl>
                                          <p:spTgt spid="2"/>
                                        </p:tgtEl>
                                      </p:cBhvr>
                                      <p:by x="120000" y="12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6" presetClass="emph" presetSubtype="0" repeatCount="indefinite" accel="50000" decel="50000" autoRev="1" fill="hold" grpId="0" nodeType="afterEffect">
                                  <p:stCondLst>
                                    <p:cond delay="0"/>
                                  </p:stCondLst>
                                  <p:childTnLst>
                                    <p:animScale>
                                      <p:cBhvr>
                                        <p:cTn id="27"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7" grpId="1"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lassroom Discussion">
    <p:spTree>
      <p:nvGrpSpPr>
        <p:cNvPr id="1" name=""/>
        <p:cNvGrpSpPr/>
        <p:nvPr/>
      </p:nvGrpSpPr>
      <p:grpSpPr>
        <a:xfrm>
          <a:off x="0" y="0"/>
          <a:ext cx="0" cy="0"/>
          <a:chOff x="0" y="0"/>
          <a:chExt cx="0" cy="0"/>
        </a:xfrm>
      </p:grpSpPr>
      <p:pic>
        <p:nvPicPr>
          <p:cNvPr id="2" name="Picture 2" descr="C:\Users\Dave\AppData\Local\Microsoft\Windows\Temporary Internet Files\Content.IE5\FHMILOEV\MP900439536[1].jpg"/>
          <p:cNvPicPr>
            <a:picLocks noChangeAspect="1" noChangeArrowheads="1"/>
          </p:cNvPicPr>
          <p:nvPr/>
        </p:nvPicPr>
        <p:blipFill>
          <a:blip r:embed="rId2" cstate="print"/>
          <a:srcRect l="-201"/>
          <a:stretch>
            <a:fillRect/>
          </a:stretch>
        </p:blipFill>
        <p:spPr bwMode="auto">
          <a:xfrm>
            <a:off x="0" y="0"/>
            <a:ext cx="9139238" cy="1624013"/>
          </a:xfrm>
          <a:prstGeom prst="rect">
            <a:avLst/>
          </a:prstGeom>
          <a:noFill/>
          <a:ln w="9525">
            <a:noFill/>
            <a:miter lim="800000"/>
            <a:headEnd/>
            <a:tailEnd/>
          </a:ln>
        </p:spPr>
      </p:pic>
      <p:sp>
        <p:nvSpPr>
          <p:cNvPr id="3" name="TextBox 2"/>
          <p:cNvSpPr txBox="1"/>
          <p:nvPr/>
        </p:nvSpPr>
        <p:spPr>
          <a:xfrm>
            <a:off x="457200" y="457200"/>
            <a:ext cx="8229600" cy="954107"/>
          </a:xfrm>
          <a:prstGeom prst="rect">
            <a:avLst/>
          </a:prstGeom>
          <a:noFill/>
        </p:spPr>
        <p:txBody>
          <a:bodyPr>
            <a:spAutoFit/>
          </a:bodyPr>
          <a:lstStyle/>
          <a:p>
            <a:pPr algn="ctr" fontAlgn="auto">
              <a:spcBef>
                <a:spcPts val="0"/>
              </a:spcBef>
              <a:spcAft>
                <a:spcPts val="0"/>
              </a:spcAft>
              <a:defRPr/>
            </a:pPr>
            <a:r>
              <a:rPr lang="en-US" sz="5600" b="1" cap="small" dirty="0">
                <a:ln w="18415" cmpd="sng">
                  <a:solidFill>
                    <a:srgbClr val="000000"/>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mn-lt"/>
                <a:cs typeface="+mn-cs"/>
              </a:rPr>
              <a:t>Classroom Discussion</a:t>
            </a:r>
            <a:endParaRPr lang="en-US" sz="5600" b="1" dirty="0">
              <a:latin typeface="+mn-lt"/>
              <a:cs typeface="+mn-cs"/>
            </a:endParaRPr>
          </a:p>
        </p:txBody>
      </p:sp>
      <p:sp>
        <p:nvSpPr>
          <p:cNvPr id="4" name="Footer Placeholder 2"/>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35589253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Unnumbered">
    <p:spTree>
      <p:nvGrpSpPr>
        <p:cNvPr id="1" name=""/>
        <p:cNvGrpSpPr/>
        <p:nvPr/>
      </p:nvGrpSpPr>
      <p:grpSpPr>
        <a:xfrm>
          <a:off x="0" y="0"/>
          <a:ext cx="0" cy="0"/>
          <a:chOff x="0" y="0"/>
          <a:chExt cx="0" cy="0"/>
        </a:xfrm>
      </p:grpSpPr>
      <p:sp>
        <p:nvSpPr>
          <p:cNvPr id="2" name="Rectangle 1"/>
          <p:cNvSpPr/>
          <p:nvPr userDrawn="1"/>
        </p:nvSpPr>
        <p:spPr>
          <a:xfrm>
            <a:off x="0" y="0"/>
            <a:ext cx="9144000" cy="6934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87079581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3"/>
          <p:cNvGrpSpPr>
            <a:grpSpLocks/>
          </p:cNvGrpSpPr>
          <p:nvPr/>
        </p:nvGrpSpPr>
        <p:grpSpPr bwMode="auto">
          <a:xfrm>
            <a:off x="-3175" y="152400"/>
            <a:ext cx="9147175" cy="6711950"/>
            <a:chOff x="-3765" y="4832896"/>
            <a:chExt cx="9147765" cy="2032192"/>
          </a:xfrm>
        </p:grpSpPr>
        <p:sp>
          <p:nvSpPr>
            <p:cNvPr id="6" name="Freeform 5"/>
            <p:cNvSpPr>
              <a:spLocks/>
            </p:cNvSpPr>
            <p:nvPr/>
          </p:nvSpPr>
          <p:spPr bwMode="auto">
            <a:xfrm>
              <a:off x="1687032" y="4832896"/>
              <a:ext cx="7456968" cy="518622"/>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72909A"/>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706"/>
              <a:ext cx="9108074" cy="83825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9" name="Straight Connector 8"/>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0" name="Picture 3"/>
          <p:cNvPicPr>
            <a:picLocks noChangeAspect="1" noChangeArrowheads="1"/>
          </p:cNvPicPr>
          <p:nvPr/>
        </p:nvPicPr>
        <p:blipFill>
          <a:blip r:embed="rId3" cstate="print">
            <a:duotone>
              <a:prstClr val="black"/>
              <a:schemeClr val="tx2">
                <a:tint val="45000"/>
                <a:satMod val="400000"/>
              </a:schemeClr>
            </a:duotone>
            <a:lum bright="10000"/>
          </a:blip>
          <a:srcRect/>
          <a:stretch>
            <a:fillRect/>
          </a:stretch>
        </p:blipFill>
        <p:spPr bwMode="auto">
          <a:xfrm>
            <a:off x="7010400" y="1373188"/>
            <a:ext cx="1905000" cy="1217612"/>
          </a:xfrm>
          <a:prstGeom prst="rect">
            <a:avLst/>
          </a:prstGeom>
          <a:noFill/>
          <a:ln w="9525">
            <a:noFill/>
            <a:miter lim="800000"/>
            <a:headEnd/>
            <a:tailEnd/>
          </a:ln>
        </p:spPr>
      </p:pic>
      <p:sp>
        <p:nvSpPr>
          <p:cNvPr id="21" name="Subtitle 16"/>
          <p:cNvSpPr>
            <a:spLocks noGrp="1"/>
          </p:cNvSpPr>
          <p:nvPr>
            <p:ph type="subTitle" idx="1"/>
          </p:nvPr>
        </p:nvSpPr>
        <p:spPr>
          <a:xfrm>
            <a:off x="685800" y="3611607"/>
            <a:ext cx="7772400" cy="1199704"/>
          </a:xfrm>
        </p:spPr>
        <p:txBody>
          <a:bodyPr lIns="45720" rIns="45720">
            <a:normAutofit/>
          </a:bodyPr>
          <a:lstStyle>
            <a:lvl1pPr marL="0" marR="64008" indent="0" algn="l">
              <a:buNone/>
              <a:defRPr sz="3200" b="1" cap="none" spc="5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3" name="Title 8"/>
          <p:cNvSpPr>
            <a:spLocks noGrp="1"/>
          </p:cNvSpPr>
          <p:nvPr>
            <p:ph type="ctrTitle"/>
          </p:nvPr>
        </p:nvSpPr>
        <p:spPr>
          <a:xfrm>
            <a:off x="685800" y="1752601"/>
            <a:ext cx="7772400" cy="1829761"/>
          </a:xfrm>
        </p:spPr>
        <p:txBody>
          <a:bodyPr anchor="b"/>
          <a:lstStyle>
            <a:lvl1pPr algn="l">
              <a:defRPr sz="5000" b="1">
                <a:solidFill>
                  <a:schemeClr val="bg1"/>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dirty="0"/>
          </a:p>
        </p:txBody>
      </p:sp>
      <p:sp>
        <p:nvSpPr>
          <p:cNvPr id="11" name="Slide Number Placeholder 17"/>
          <p:cNvSpPr>
            <a:spLocks noGrp="1"/>
          </p:cNvSpPr>
          <p:nvPr>
            <p:ph type="sldNum" sz="quarter" idx="10"/>
          </p:nvPr>
        </p:nvSpPr>
        <p:spPr>
          <a:xfrm>
            <a:off x="8778875" y="6492875"/>
            <a:ext cx="365125" cy="365125"/>
          </a:xfrm>
        </p:spPr>
        <p:txBody>
          <a:bodyPr/>
          <a:lstStyle>
            <a:lvl1pPr algn="r" eaLnBrk="1" latinLnBrk="0" hangingPunct="1">
              <a:defRPr kumimoji="0" sz="1000" b="0">
                <a:solidFill>
                  <a:schemeClr val="bg1"/>
                </a:solidFill>
              </a:defRPr>
            </a:lvl1pPr>
            <a:extLst/>
          </a:lstStyle>
          <a:p>
            <a:pPr>
              <a:defRPr/>
            </a:pPr>
            <a:fld id="{EC29C797-C048-49B0-92FC-9A217CA0C4E9}" type="slidenum">
              <a:rPr lang="en-US"/>
              <a:pPr>
                <a:defRPr/>
              </a:pPr>
              <a:t>‹#›</a:t>
            </a:fld>
            <a:endParaRPr lang="en-US"/>
          </a:p>
        </p:txBody>
      </p:sp>
    </p:spTree>
    <p:extLst>
      <p:ext uri="{BB962C8B-B14F-4D97-AF65-F5344CB8AC3E}">
        <p14:creationId xmlns:p14="http://schemas.microsoft.com/office/powerpoint/2010/main" val="145595506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ight Triangle 1"/>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3" name="Group 15"/>
          <p:cNvGrpSpPr>
            <a:grpSpLocks/>
          </p:cNvGrpSpPr>
          <p:nvPr/>
        </p:nvGrpSpPr>
        <p:grpSpPr bwMode="auto">
          <a:xfrm>
            <a:off x="-3175" y="4953000"/>
            <a:ext cx="9147175" cy="1911350"/>
            <a:chOff x="-3765" y="4832896"/>
            <a:chExt cx="9147765" cy="2032192"/>
          </a:xfrm>
        </p:grpSpPr>
        <p:sp>
          <p:nvSpPr>
            <p:cNvPr id="4" name="Freeform 3"/>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72909A"/>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5" name="Freeform 4"/>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7" name="Straight Connector 6"/>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8" name="Picture 3"/>
          <p:cNvPicPr>
            <a:picLocks noChangeAspect="1" noChangeArrowheads="1"/>
          </p:cNvPicPr>
          <p:nvPr/>
        </p:nvPicPr>
        <p:blipFill>
          <a:blip r:embed="rId3" cstate="print">
            <a:duotone>
              <a:prstClr val="black"/>
              <a:schemeClr val="tx2">
                <a:tint val="45000"/>
                <a:satMod val="400000"/>
              </a:schemeClr>
            </a:duotone>
            <a:lum bright="56000" contrast="-40000"/>
          </a:blip>
          <a:srcRect/>
          <a:stretch>
            <a:fillRect/>
          </a:stretch>
        </p:blipFill>
        <p:spPr bwMode="auto">
          <a:xfrm>
            <a:off x="823396" y="1295400"/>
            <a:ext cx="4053404" cy="2590800"/>
          </a:xfrm>
          <a:prstGeom prst="rect">
            <a:avLst/>
          </a:prstGeom>
          <a:noFill/>
          <a:ln w="9525">
            <a:noFill/>
            <a:miter lim="800000"/>
            <a:headEnd/>
            <a:tailEnd/>
          </a:ln>
        </p:spPr>
      </p:pic>
      <p:sp>
        <p:nvSpPr>
          <p:cNvPr id="9" name="Slide Number Placeholder 17"/>
          <p:cNvSpPr>
            <a:spLocks noGrp="1"/>
          </p:cNvSpPr>
          <p:nvPr>
            <p:ph type="sldNum" sz="quarter" idx="10"/>
          </p:nvPr>
        </p:nvSpPr>
        <p:spPr>
          <a:xfrm>
            <a:off x="8778875" y="6492875"/>
            <a:ext cx="365125" cy="365125"/>
          </a:xfrm>
        </p:spPr>
        <p:txBody>
          <a:bodyPr/>
          <a:lstStyle>
            <a:lvl1pPr algn="r" eaLnBrk="1" latinLnBrk="0" hangingPunct="1">
              <a:defRPr kumimoji="0" sz="1000" b="0">
                <a:solidFill>
                  <a:schemeClr val="bg1"/>
                </a:solidFill>
              </a:defRPr>
            </a:lvl1pPr>
            <a:extLst/>
          </a:lstStyle>
          <a:p>
            <a:pPr>
              <a:defRPr/>
            </a:pPr>
            <a:fld id="{4F0CAF8F-02A3-4B85-8C33-02512264111F}" type="slidenum">
              <a:rPr lang="en-US"/>
              <a:pPr>
                <a:defRPr/>
              </a:pPr>
              <a:t>‹#›</a:t>
            </a:fld>
            <a:endParaRPr lang="en-US"/>
          </a:p>
        </p:txBody>
      </p:sp>
    </p:spTree>
    <p:extLst>
      <p:ext uri="{BB962C8B-B14F-4D97-AF65-F5344CB8AC3E}">
        <p14:creationId xmlns:p14="http://schemas.microsoft.com/office/powerpoint/2010/main" val="4174545006"/>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9F4BE695-9032-4C61-9983-7773C1E0C029}" type="datetimeFigureOut">
              <a:rPr lang="en-US"/>
              <a:pPr>
                <a:defRPr/>
              </a:pPr>
              <a:t>8/5/2015</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D2300AF1-A0B1-4594-9429-78301E2879D8}" type="slidenum">
              <a:rPr lang="en-US"/>
              <a:pPr>
                <a:defRPr/>
              </a:pPr>
              <a:t>‹#›</a:t>
            </a:fld>
            <a:endParaRPr lang="en-US"/>
          </a:p>
        </p:txBody>
      </p:sp>
    </p:spTree>
    <p:extLst>
      <p:ext uri="{BB962C8B-B14F-4D97-AF65-F5344CB8AC3E}">
        <p14:creationId xmlns:p14="http://schemas.microsoft.com/office/powerpoint/2010/main" val="3281810563"/>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F61A3387-0F45-40F5-8ED7-78A73EBE178D}" type="datetimeFigureOut">
              <a:rPr lang="en-US"/>
              <a:pPr>
                <a:defRPr/>
              </a:pPr>
              <a:t>8/5/2015</a:t>
            </a:fld>
            <a:endParaRPr lang="en-US"/>
          </a:p>
        </p:txBody>
      </p:sp>
      <p:sp>
        <p:nvSpPr>
          <p:cNvPr id="7"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A3BE6322-0C18-47BB-A31D-5AE78A390E63}" type="slidenum">
              <a:rPr lang="en-US"/>
              <a:pPr>
                <a:defRPr/>
              </a:pPr>
              <a:t>‹#›</a:t>
            </a:fld>
            <a:endParaRPr lang="en-US"/>
          </a:p>
        </p:txBody>
      </p:sp>
    </p:spTree>
    <p:extLst>
      <p:ext uri="{BB962C8B-B14F-4D97-AF65-F5344CB8AC3E}">
        <p14:creationId xmlns:p14="http://schemas.microsoft.com/office/powerpoint/2010/main" val="1689306621"/>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C64C01EB-38AC-4741-87C3-D602C5014D24}" type="datetimeFigureOut">
              <a:rPr lang="en-US"/>
              <a:pPr>
                <a:defRPr/>
              </a:pPr>
              <a:t>8/5/2015</a:t>
            </a:fld>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0D65DC35-2102-4AF4-B279-5FF4CC46EAB5}" type="slidenum">
              <a:rPr lang="en-US"/>
              <a:pPr>
                <a:defRPr/>
              </a:pPr>
              <a:t>‹#›</a:t>
            </a:fld>
            <a:endParaRPr lang="en-US"/>
          </a:p>
        </p:txBody>
      </p:sp>
    </p:spTree>
    <p:extLst>
      <p:ext uri="{BB962C8B-B14F-4D97-AF65-F5344CB8AC3E}">
        <p14:creationId xmlns:p14="http://schemas.microsoft.com/office/powerpoint/2010/main" val="1980539175"/>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7136088B-58DD-45FA-8AD9-6E4FA1248924}" type="datetimeFigureOut">
              <a:rPr lang="en-US"/>
              <a:pPr>
                <a:defRPr/>
              </a:pPr>
              <a:t>8/5/2015</a:t>
            </a:fld>
            <a:endParaRPr lang="en-US"/>
          </a:p>
        </p:txBody>
      </p:sp>
      <p:sp>
        <p:nvSpPr>
          <p:cNvPr id="8" name="Footer Placeholder 7"/>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5607A9F8-C2AC-4C69-B21D-C23958957678}" type="slidenum">
              <a:rPr lang="en-US"/>
              <a:pPr>
                <a:defRPr/>
              </a:pPr>
              <a:t>‹#›</a:t>
            </a:fld>
            <a:endParaRPr lang="en-US"/>
          </a:p>
        </p:txBody>
      </p:sp>
    </p:spTree>
    <p:extLst>
      <p:ext uri="{BB962C8B-B14F-4D97-AF65-F5344CB8AC3E}">
        <p14:creationId xmlns:p14="http://schemas.microsoft.com/office/powerpoint/2010/main" val="1614749536"/>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4519D968-5A9E-4A2E-B2F6-4DF5788B81B4}" type="datetimeFigureOut">
              <a:rPr lang="en-US"/>
              <a:pPr>
                <a:defRPr/>
              </a:pPr>
              <a:t>8/5/2015</a:t>
            </a:fld>
            <a:endParaRPr lang="en-US"/>
          </a:p>
        </p:txBody>
      </p:sp>
      <p:sp>
        <p:nvSpPr>
          <p:cNvPr id="4" name="Footer Placeholder 3"/>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9743129F-1DF5-48C4-BDF0-803E56372E41}" type="slidenum">
              <a:rPr lang="en-US"/>
              <a:pPr>
                <a:defRPr/>
              </a:pPr>
              <a:t>‹#›</a:t>
            </a:fld>
            <a:endParaRPr lang="en-US"/>
          </a:p>
        </p:txBody>
      </p:sp>
    </p:spTree>
    <p:extLst>
      <p:ext uri="{BB962C8B-B14F-4D97-AF65-F5344CB8AC3E}">
        <p14:creationId xmlns:p14="http://schemas.microsoft.com/office/powerpoint/2010/main" val="4068149998"/>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CD6B3A19-D0D8-4953-9E76-623A8BF3F6AD}" type="datetimeFigureOut">
              <a:rPr lang="en-US"/>
              <a:pPr>
                <a:defRPr/>
              </a:pPr>
              <a:t>8/5/2015</a:t>
            </a:fld>
            <a:endParaRPr lang="en-US"/>
          </a:p>
        </p:txBody>
      </p:sp>
      <p:sp>
        <p:nvSpPr>
          <p:cNvPr id="3" name="Footer Placeholder 2"/>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5664D35B-56F6-4952-AB3C-40DD479EDE5E}" type="slidenum">
              <a:rPr lang="en-US"/>
              <a:pPr>
                <a:defRPr/>
              </a:pPr>
              <a:t>‹#›</a:t>
            </a:fld>
            <a:endParaRPr lang="en-US"/>
          </a:p>
        </p:txBody>
      </p:sp>
    </p:spTree>
    <p:extLst>
      <p:ext uri="{BB962C8B-B14F-4D97-AF65-F5344CB8AC3E}">
        <p14:creationId xmlns:p14="http://schemas.microsoft.com/office/powerpoint/2010/main" val="2597298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6883CFA6-C253-4B1F-A9CB-BA65AF3678FF}" type="datetimeFigureOut">
              <a:rPr lang="en-US"/>
              <a:pPr>
                <a:defRPr/>
              </a:pPr>
              <a:t>8/5/2015</a:t>
            </a:fld>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FC7A6D6-DB26-40A5-9DAC-4CCB4DB7C8F7}" type="slidenum">
              <a:rPr lang="en-US"/>
              <a:pPr>
                <a:defRPr/>
              </a:pPr>
              <a:t>‹#›</a:t>
            </a:fld>
            <a:endParaRPr lang="en-US"/>
          </a:p>
        </p:txBody>
      </p:sp>
    </p:spTree>
    <p:extLst>
      <p:ext uri="{BB962C8B-B14F-4D97-AF65-F5344CB8AC3E}">
        <p14:creationId xmlns:p14="http://schemas.microsoft.com/office/powerpoint/2010/main" val="2449820331"/>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solidFill>
                  <a:schemeClr val="tx1"/>
                </a:solidFill>
                <a:latin typeface="+mn-lt"/>
                <a:cs typeface="+mn-cs"/>
              </a:defRPr>
            </a:lvl1pPr>
            <a:extLst/>
          </a:lstStyle>
          <a:p>
            <a:pPr>
              <a:defRPr/>
            </a:pPr>
            <a:fld id="{EF0BEE56-FABD-421B-87A5-C8A6934FDF80}" type="datetimeFigureOut">
              <a:rPr lang="en-US"/>
              <a:pPr>
                <a:defRPr/>
              </a:pPr>
              <a:t>8/5/2015</a:t>
            </a:fld>
            <a:endParaRPr lang="en-US"/>
          </a:p>
        </p:txBody>
      </p:sp>
      <p:sp>
        <p:nvSpPr>
          <p:cNvPr id="12"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solidFill>
                  <a:schemeClr val="tx1"/>
                </a:solidFill>
                <a:latin typeface="+mn-lt"/>
                <a:cs typeface="+mn-cs"/>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4CCF8966-228F-4669-865D-3F37A693DD59}" type="slidenum">
              <a:rPr lang="en-US"/>
              <a:pPr>
                <a:defRPr/>
              </a:pPr>
              <a:t>‹#›</a:t>
            </a:fld>
            <a:endParaRPr lang="en-US"/>
          </a:p>
        </p:txBody>
      </p:sp>
    </p:spTree>
    <p:extLst>
      <p:ext uri="{BB962C8B-B14F-4D97-AF65-F5344CB8AC3E}">
        <p14:creationId xmlns:p14="http://schemas.microsoft.com/office/powerpoint/2010/main" val="3562745344"/>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E4B985C5-A4F9-4EC8-AEBB-DB3D5679DCC1}" type="datetimeFigureOut">
              <a:rPr lang="en-US"/>
              <a:pPr>
                <a:defRPr/>
              </a:pPr>
              <a:t>8/5/2015</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1D4F87BF-AAA7-4DDB-BF91-91BFF8D94E53}" type="slidenum">
              <a:rPr lang="en-US"/>
              <a:pPr>
                <a:defRPr/>
              </a:pPr>
              <a:t>‹#›</a:t>
            </a:fld>
            <a:endParaRPr lang="en-US"/>
          </a:p>
        </p:txBody>
      </p:sp>
    </p:spTree>
    <p:extLst>
      <p:ext uri="{BB962C8B-B14F-4D97-AF65-F5344CB8AC3E}">
        <p14:creationId xmlns:p14="http://schemas.microsoft.com/office/powerpoint/2010/main" val="1700152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779DA6E2-6796-4A49-A0E3-D0491D06BA91}" type="datetimeFigureOut">
              <a:rPr lang="en-US"/>
              <a:pPr>
                <a:defRPr/>
              </a:pPr>
              <a:t>8/5/2015</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4DEA12FD-8F89-4ED6-BF2D-DBD777B6EFB5}" type="slidenum">
              <a:rPr lang="en-US"/>
              <a:pPr>
                <a:defRPr/>
              </a:pPr>
              <a:t>‹#›</a:t>
            </a:fld>
            <a:endParaRPr lang="en-US"/>
          </a:p>
        </p:txBody>
      </p:sp>
    </p:spTree>
    <p:extLst>
      <p:ext uri="{BB962C8B-B14F-4D97-AF65-F5344CB8AC3E}">
        <p14:creationId xmlns:p14="http://schemas.microsoft.com/office/powerpoint/2010/main" val="36475967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wo Conten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5"/>
          <p:cNvSpPr>
            <a:spLocks noGrp="1"/>
          </p:cNvSpPr>
          <p:nvPr>
            <p:ph type="ftr" sz="quarter" idx="10"/>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Tree>
    <p:extLst>
      <p:ext uri="{BB962C8B-B14F-4D97-AF65-F5344CB8AC3E}">
        <p14:creationId xmlns:p14="http://schemas.microsoft.com/office/powerpoint/2010/main" val="2908396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Ques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3962400"/>
          </a:xfrm>
        </p:spPr>
        <p:txBody>
          <a:bodyPr>
            <a:normAutofit/>
          </a:bodyPr>
          <a:lstStyle>
            <a:lvl1pPr marL="640080" indent="-640080">
              <a:lnSpc>
                <a:spcPct val="100000"/>
              </a:lnSpc>
              <a:spcBef>
                <a:spcPts val="1200"/>
              </a:spcBef>
              <a:buClrTx/>
              <a:buSzPct val="100000"/>
              <a:buFont typeface="+mj-lt"/>
              <a:buAutoNum type="alphaUcPeriod"/>
              <a:defRPr sz="3600"/>
            </a:lvl1pPr>
            <a:lvl2pPr>
              <a:defRPr sz="3600"/>
            </a:lvl2pPr>
            <a:lvl3pPr>
              <a:defRPr sz="3600"/>
            </a:lvl3pPr>
            <a:lvl4pPr>
              <a:defRPr sz="3600"/>
            </a:lvl4pPr>
            <a:lvl5pPr>
              <a:defRPr sz="3600"/>
            </a:lvl5pPr>
          </a:lstStyle>
          <a:p>
            <a:pPr lvl="0"/>
            <a:r>
              <a:rPr lang="en-US" smtClean="0"/>
              <a:t>Click to edit Master text styles</a:t>
            </a:r>
          </a:p>
        </p:txBody>
      </p:sp>
      <p:sp>
        <p:nvSpPr>
          <p:cNvPr id="10" name="Text Placeholder 9"/>
          <p:cNvSpPr>
            <a:spLocks noGrp="1"/>
          </p:cNvSpPr>
          <p:nvPr>
            <p:ph type="body" sz="quarter" idx="13"/>
          </p:nvPr>
        </p:nvSpPr>
        <p:spPr>
          <a:xfrm>
            <a:off x="2438400" y="7086600"/>
            <a:ext cx="533400" cy="457200"/>
          </a:xfrm>
          <a:solidFill>
            <a:schemeClr val="bg1"/>
          </a:solidFill>
          <a:ln w="12700">
            <a:solidFill>
              <a:schemeClr val="tx1"/>
            </a:solidFill>
            <a:prstDash val="dash"/>
          </a:ln>
        </p:spPr>
        <p:txBody>
          <a:bodyPr/>
          <a:lstStyle>
            <a:lvl1pPr marL="0" indent="0" algn="ctr">
              <a:buNone/>
              <a:defRPr baseline="0"/>
            </a:lvl1pPr>
          </a:lstStyle>
          <a:p>
            <a:pPr lvl="0"/>
            <a:r>
              <a:rPr lang="en-US" smtClean="0"/>
              <a:t>Click to edit Master text styles</a:t>
            </a:r>
          </a:p>
        </p:txBody>
      </p:sp>
      <p:sp>
        <p:nvSpPr>
          <p:cNvPr id="2" name="Title 1"/>
          <p:cNvSpPr>
            <a:spLocks noGrp="1"/>
          </p:cNvSpPr>
          <p:nvPr>
            <p:ph type="title"/>
          </p:nvPr>
        </p:nvSpPr>
        <p:spPr>
          <a:xfrm>
            <a:off x="457200" y="76200"/>
            <a:ext cx="8229600" cy="2209800"/>
          </a:xfrm>
        </p:spPr>
        <p:txBody>
          <a:bodyPr anchor="t" anchorCtr="0"/>
          <a:lstStyle>
            <a:lvl1pPr marL="640080" indent="-640080">
              <a:buSzPct val="100000"/>
              <a:buFont typeface="+mj-lt"/>
              <a:buAutoNum type="arabicPeriod"/>
              <a:defRPr lang="en-US" sz="3600" b="0" kern="1200" baseline="0" dirty="0">
                <a:solidFill>
                  <a:schemeClr val="bg1"/>
                </a:solidFill>
                <a:latin typeface="+mn-lt"/>
                <a:ea typeface="+mn-ea"/>
                <a:cs typeface="+mn-cs"/>
              </a:defRPr>
            </a:lvl1pPr>
          </a:lstStyle>
          <a:p>
            <a:r>
              <a:rPr lang="en-US" smtClean="0"/>
              <a:t>Click to edit Master title style</a:t>
            </a:r>
            <a:endParaRPr lang="en-US" dirty="0"/>
          </a:p>
        </p:txBody>
      </p:sp>
      <p:sp>
        <p:nvSpPr>
          <p:cNvPr id="8" name="Text Placeholder 7"/>
          <p:cNvSpPr>
            <a:spLocks noGrp="1"/>
          </p:cNvSpPr>
          <p:nvPr>
            <p:ph type="body" sz="quarter" idx="14"/>
          </p:nvPr>
        </p:nvSpPr>
        <p:spPr>
          <a:xfrm>
            <a:off x="5575738" y="7162800"/>
            <a:ext cx="1707931" cy="446935"/>
          </a:xfrm>
          <a:solidFill>
            <a:schemeClr val="bg2"/>
          </a:solidFill>
          <a:ln>
            <a:solidFill>
              <a:schemeClr val="tx1"/>
            </a:solidFill>
            <a:prstDash val="dash"/>
          </a:ln>
        </p:spPr>
        <p:txBody>
          <a:bodyPr>
            <a:noAutofit/>
          </a:bodyPr>
          <a:lstStyle>
            <a:lvl1pPr>
              <a:defRPr sz="2400" u="sng">
                <a:solidFill>
                  <a:schemeClr val="accent1"/>
                </a:solidFill>
              </a:defRPr>
            </a:lvl1pPr>
          </a:lstStyle>
          <a:p>
            <a:pPr lvl="0"/>
            <a:r>
              <a:rPr lang="en-US" smtClean="0"/>
              <a:t>Click to edit Master text styles</a:t>
            </a:r>
          </a:p>
        </p:txBody>
      </p:sp>
      <p:sp>
        <p:nvSpPr>
          <p:cNvPr id="14" name="Text Placeholder 13"/>
          <p:cNvSpPr>
            <a:spLocks noGrp="1"/>
          </p:cNvSpPr>
          <p:nvPr>
            <p:ph type="body" sz="quarter" idx="15"/>
          </p:nvPr>
        </p:nvSpPr>
        <p:spPr>
          <a:xfrm>
            <a:off x="7436069" y="7165428"/>
            <a:ext cx="1707931" cy="464622"/>
          </a:xfrm>
          <a:solidFill>
            <a:schemeClr val="bg2"/>
          </a:solidFill>
          <a:ln>
            <a:solidFill>
              <a:schemeClr val="tx1"/>
            </a:solidFill>
            <a:prstDash val="dash"/>
          </a:ln>
        </p:spPr>
        <p:txBody>
          <a:bodyPr>
            <a:normAutofit/>
          </a:bodyPr>
          <a:lstStyle>
            <a:lvl1pPr>
              <a:defRPr sz="2400">
                <a:solidFill>
                  <a:srgbClr val="C0C0C0"/>
                </a:solidFill>
              </a:defRPr>
            </a:lvl1pPr>
          </a:lstStyle>
          <a:p>
            <a:pPr lvl="0"/>
            <a:r>
              <a:rPr lang="en-US" smtClean="0"/>
              <a:t>Click to edit Master text styles</a:t>
            </a:r>
          </a:p>
        </p:txBody>
      </p:sp>
      <p:sp>
        <p:nvSpPr>
          <p:cNvPr id="7" name="Footer Placeholder 4"/>
          <p:cNvSpPr>
            <a:spLocks noGrp="1"/>
          </p:cNvSpPr>
          <p:nvPr>
            <p:ph type="ftr" sz="quarter" idx="16"/>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Tree>
    <p:extLst>
      <p:ext uri="{BB962C8B-B14F-4D97-AF65-F5344CB8AC3E}">
        <p14:creationId xmlns:p14="http://schemas.microsoft.com/office/powerpoint/2010/main" val="283459790"/>
      </p:ext>
    </p:extLst>
  </p:cSld>
  <p:clrMapOvr>
    <a:masterClrMapping/>
  </p:clrMapOvr>
  <p:transition spd="slow">
    <p:push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hre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066800"/>
          </a:xfrm>
        </p:spPr>
        <p:txBody>
          <a:bodyPr>
            <a:normAutofit/>
          </a:bodyPr>
          <a:lstStyle>
            <a:lvl1pPr>
              <a:defRPr sz="2800"/>
            </a:lvl1pPr>
          </a:lstStyle>
          <a:p>
            <a:pPr lvl="0"/>
            <a:r>
              <a:rPr lang="en-US" smtClean="0"/>
              <a:t>Click to edit Master text styles</a:t>
            </a:r>
          </a:p>
        </p:txBody>
      </p:sp>
      <p:sp>
        <p:nvSpPr>
          <p:cNvPr id="6" name="Content Placeholder 2"/>
          <p:cNvSpPr>
            <a:spLocks noGrp="1"/>
          </p:cNvSpPr>
          <p:nvPr>
            <p:ph sz="half" idx="12"/>
          </p:nvPr>
        </p:nvSpPr>
        <p:spPr>
          <a:xfrm>
            <a:off x="457200" y="1673352"/>
            <a:ext cx="4038600" cy="471830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673352"/>
            <a:ext cx="4038600" cy="4718304"/>
          </a:xfrm>
        </p:spPr>
        <p:txBody>
          <a:bodyPr/>
          <a:lstStyle>
            <a:lvl1pPr>
              <a:defRPr sz="24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3"/>
          </p:nvPr>
        </p:nvSpPr>
        <p:spPr>
          <a:xfrm>
            <a:off x="2209800" y="6502400"/>
            <a:ext cx="1447800" cy="355600"/>
          </a:xfrm>
          <a:prstGeom prst="rect">
            <a:avLst/>
          </a:prstGeom>
        </p:spPr>
        <p:txBody>
          <a:bodyPr/>
          <a:lstStyle>
            <a:lvl1pPr fontAlgn="auto">
              <a:spcBef>
                <a:spcPts val="0"/>
              </a:spcBef>
              <a:spcAft>
                <a:spcPts val="0"/>
              </a:spcAft>
              <a:defRPr>
                <a:latin typeface="+mn-lt"/>
                <a:cs typeface="+mn-cs"/>
              </a:defRPr>
            </a:lvl1pPr>
          </a:lstStyle>
          <a:p>
            <a:pPr>
              <a:defRPr/>
            </a:pPr>
            <a:fld id="{0561C5A6-CBBA-4644-B5CB-A2F8D533F0A4}" type="datetimeFigureOut">
              <a:rPr lang="en-US"/>
              <a:pPr>
                <a:defRPr/>
              </a:pPr>
              <a:t>8/5/2015</a:t>
            </a:fld>
            <a:endParaRPr lang="en-US"/>
          </a:p>
        </p:txBody>
      </p:sp>
      <p:sp>
        <p:nvSpPr>
          <p:cNvPr id="8" name="Footer Placeholder 4"/>
          <p:cNvSpPr>
            <a:spLocks noGrp="1"/>
          </p:cNvSpPr>
          <p:nvPr>
            <p:ph type="ftr" sz="quarter" idx="14"/>
          </p:nvPr>
        </p:nvSpPr>
        <p:spPr>
          <a:xfrm>
            <a:off x="4876800" y="6553200"/>
            <a:ext cx="3810000" cy="3397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Tree>
    <p:extLst>
      <p:ext uri="{BB962C8B-B14F-4D97-AF65-F5344CB8AC3E}">
        <p14:creationId xmlns:p14="http://schemas.microsoft.com/office/powerpoint/2010/main" val="20184189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lassroom Discussion">
    <p:spTree>
      <p:nvGrpSpPr>
        <p:cNvPr id="1" name=""/>
        <p:cNvGrpSpPr/>
        <p:nvPr/>
      </p:nvGrpSpPr>
      <p:grpSpPr>
        <a:xfrm>
          <a:off x="0" y="0"/>
          <a:ext cx="0" cy="0"/>
          <a:chOff x="0" y="0"/>
          <a:chExt cx="0" cy="0"/>
        </a:xfrm>
      </p:grpSpPr>
      <p:pic>
        <p:nvPicPr>
          <p:cNvPr id="2" name="Picture 2" descr="C:\Users\Dave\AppData\Local\Microsoft\Windows\Temporary Internet Files\Content.IE5\FHMILOEV\MP900439536[1].jpg"/>
          <p:cNvPicPr>
            <a:picLocks noChangeAspect="1" noChangeArrowheads="1"/>
          </p:cNvPicPr>
          <p:nvPr/>
        </p:nvPicPr>
        <p:blipFill>
          <a:blip r:embed="rId2" cstate="print"/>
          <a:srcRect l="-201"/>
          <a:stretch>
            <a:fillRect/>
          </a:stretch>
        </p:blipFill>
        <p:spPr bwMode="auto">
          <a:xfrm>
            <a:off x="0" y="0"/>
            <a:ext cx="9139238" cy="1624013"/>
          </a:xfrm>
          <a:prstGeom prst="rect">
            <a:avLst/>
          </a:prstGeom>
          <a:noFill/>
          <a:ln w="9525">
            <a:noFill/>
            <a:miter lim="800000"/>
            <a:headEnd/>
            <a:tailEnd/>
          </a:ln>
        </p:spPr>
      </p:pic>
      <p:sp>
        <p:nvSpPr>
          <p:cNvPr id="3" name="TextBox 2"/>
          <p:cNvSpPr txBox="1"/>
          <p:nvPr/>
        </p:nvSpPr>
        <p:spPr>
          <a:xfrm>
            <a:off x="457200" y="457200"/>
            <a:ext cx="8229600" cy="954107"/>
          </a:xfrm>
          <a:prstGeom prst="rect">
            <a:avLst/>
          </a:prstGeom>
          <a:noFill/>
        </p:spPr>
        <p:txBody>
          <a:bodyPr>
            <a:spAutoFit/>
          </a:bodyPr>
          <a:lstStyle/>
          <a:p>
            <a:pPr algn="ctr" fontAlgn="auto">
              <a:spcBef>
                <a:spcPts val="0"/>
              </a:spcBef>
              <a:spcAft>
                <a:spcPts val="0"/>
              </a:spcAft>
              <a:defRPr/>
            </a:pPr>
            <a:r>
              <a:rPr lang="en-US" sz="5600" b="1" cap="small" dirty="0">
                <a:ln w="18415" cmpd="sng">
                  <a:solidFill>
                    <a:srgbClr val="000000"/>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mn-lt"/>
                <a:cs typeface="+mn-cs"/>
              </a:rPr>
              <a:t>Classroom Discussion</a:t>
            </a:r>
            <a:endParaRPr lang="en-US" sz="5600" b="1" dirty="0">
              <a:latin typeface="+mn-lt"/>
              <a:cs typeface="+mn-cs"/>
            </a:endParaRPr>
          </a:p>
        </p:txBody>
      </p:sp>
      <p:sp>
        <p:nvSpPr>
          <p:cNvPr id="4" name="Footer Placeholder 2"/>
          <p:cNvSpPr>
            <a:spLocks noGrp="1"/>
          </p:cNvSpPr>
          <p:nvPr>
            <p:ph type="ftr" sz="quarter" idx="10"/>
          </p:nvPr>
        </p:nvSpPr>
        <p:spPr>
          <a:xfrm>
            <a:off x="4876800" y="6553200"/>
            <a:ext cx="3810000" cy="3397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Tree>
    <p:extLst>
      <p:ext uri="{BB962C8B-B14F-4D97-AF65-F5344CB8AC3E}">
        <p14:creationId xmlns:p14="http://schemas.microsoft.com/office/powerpoint/2010/main" val="186672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Questions Section Header">
    <p:spTree>
      <p:nvGrpSpPr>
        <p:cNvPr id="1" name=""/>
        <p:cNvGrpSpPr/>
        <p:nvPr/>
      </p:nvGrpSpPr>
      <p:grpSpPr>
        <a:xfrm>
          <a:off x="0" y="0"/>
          <a:ext cx="0" cy="0"/>
          <a:chOff x="0" y="0"/>
          <a:chExt cx="0" cy="0"/>
        </a:xfrm>
      </p:grpSpPr>
      <p:grpSp>
        <p:nvGrpSpPr>
          <p:cNvPr id="2" name="Group 1"/>
          <p:cNvGrpSpPr>
            <a:grpSpLocks/>
          </p:cNvGrpSpPr>
          <p:nvPr/>
        </p:nvGrpSpPr>
        <p:grpSpPr bwMode="auto">
          <a:xfrm>
            <a:off x="0" y="0"/>
            <a:ext cx="9175750" cy="6958013"/>
            <a:chOff x="0" y="0"/>
            <a:chExt cx="9175531" cy="6958111"/>
          </a:xfrm>
        </p:grpSpPr>
        <p:pic>
          <p:nvPicPr>
            <p:cNvPr id="3" name="Picture 10" descr="http://www.edisonohio.edu/uploads/images/BUSINESS_INDUSTRY/Pencil%20test.jpg"/>
            <p:cNvPicPr>
              <a:picLocks noChangeAspect="1" noChangeArrowheads="1"/>
            </p:cNvPicPr>
            <p:nvPr userDrawn="1"/>
          </p:nvPicPr>
          <p:blipFill>
            <a:blip r:embed="rId2" cstate="print"/>
            <a:srcRect/>
            <a:stretch>
              <a:fillRect/>
            </a:stretch>
          </p:blipFill>
          <p:spPr bwMode="auto">
            <a:xfrm>
              <a:off x="0" y="0"/>
              <a:ext cx="9175531" cy="6958111"/>
            </a:xfrm>
            <a:prstGeom prst="rect">
              <a:avLst/>
            </a:prstGeom>
            <a:noFill/>
            <a:ln w="9525">
              <a:noFill/>
              <a:miter lim="800000"/>
              <a:headEnd/>
              <a:tailEnd/>
            </a:ln>
          </p:spPr>
        </p:pic>
        <p:sp>
          <p:nvSpPr>
            <p:cNvPr id="4" name="TextBox 3"/>
            <p:cNvSpPr txBox="1"/>
            <p:nvPr userDrawn="1"/>
          </p:nvSpPr>
          <p:spPr>
            <a:xfrm>
              <a:off x="1106147" y="476071"/>
              <a:ext cx="6931706" cy="1200329"/>
            </a:xfrm>
            <a:prstGeom prst="rect">
              <a:avLst/>
            </a:prstGeom>
            <a:noFill/>
          </p:spPr>
          <p:txBody>
            <a:bodyPr wrap="none">
              <a:spAutoFit/>
            </a:bodyPr>
            <a:lstStyle/>
            <a:p>
              <a:pPr algn="ctr" fontAlgn="auto">
                <a:spcBef>
                  <a:spcPts val="0"/>
                </a:spcBef>
                <a:spcAft>
                  <a:spcPts val="0"/>
                </a:spcAft>
                <a:defRPr/>
              </a:pPr>
              <a:r>
                <a:rPr lang="en-US" sz="7200" b="1" cap="small" dirty="0">
                  <a:ln w="1905">
                    <a:solidFill>
                      <a:srgbClr val="002060"/>
                    </a:solidFill>
                  </a:ln>
                  <a:solidFill>
                    <a:srgbClr val="FFC000"/>
                  </a:solidFill>
                  <a:effectLst>
                    <a:glow rad="101600">
                      <a:srgbClr val="CC9B00"/>
                    </a:glow>
                    <a:innerShdw blurRad="69850" dist="43180" dir="5400000">
                      <a:srgbClr val="000000">
                        <a:alpha val="65000"/>
                      </a:srgbClr>
                    </a:innerShdw>
                  </a:effectLst>
                  <a:latin typeface="+mn-lt"/>
                  <a:cs typeface="+mn-cs"/>
                </a:rPr>
                <a:t>Test Questions</a:t>
              </a:r>
            </a:p>
          </p:txBody>
        </p:sp>
      </p:grpSp>
      <p:sp>
        <p:nvSpPr>
          <p:cNvPr id="5" name="Rectangle 4"/>
          <p:cNvSpPr/>
          <p:nvPr/>
        </p:nvSpPr>
        <p:spPr>
          <a:xfrm>
            <a:off x="0" y="1595438"/>
            <a:ext cx="9175750" cy="541496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TextBox 5"/>
          <p:cNvSpPr txBox="1"/>
          <p:nvPr/>
        </p:nvSpPr>
        <p:spPr>
          <a:xfrm>
            <a:off x="2035175" y="1676400"/>
            <a:ext cx="7032625" cy="5262563"/>
          </a:xfrm>
          <a:prstGeom prst="rect">
            <a:avLst/>
          </a:prstGeom>
          <a:noFill/>
        </p:spPr>
        <p:txBody>
          <a:bodyPr>
            <a:spAutoFit/>
          </a:bodyPr>
          <a:lstStyle/>
          <a:p>
            <a:pPr fontAlgn="auto">
              <a:spcBef>
                <a:spcPts val="0"/>
              </a:spcBef>
              <a:spcAft>
                <a:spcPts val="0"/>
              </a:spcAft>
              <a:defRPr/>
            </a:pPr>
            <a:r>
              <a:rPr lang="en-US" sz="2400" dirty="0">
                <a:latin typeface="+mn-lt"/>
                <a:cs typeface="+mn-cs"/>
              </a:rPr>
              <a:t>The following questions are designed to enhance your </a:t>
            </a:r>
            <a:r>
              <a:rPr lang="en-US" sz="2400" b="1" dirty="0">
                <a:solidFill>
                  <a:schemeClr val="tx2"/>
                </a:solidFill>
                <a:latin typeface="+mn-lt"/>
                <a:cs typeface="+mn-cs"/>
              </a:rPr>
              <a:t>test taking </a:t>
            </a:r>
            <a:r>
              <a:rPr lang="en-US" sz="2400" dirty="0">
                <a:latin typeface="+mn-lt"/>
                <a:cs typeface="+mn-cs"/>
              </a:rPr>
              <a:t>skills.</a:t>
            </a:r>
          </a:p>
          <a:p>
            <a:pPr fontAlgn="auto">
              <a:spcBef>
                <a:spcPts val="0"/>
              </a:spcBef>
              <a:spcAft>
                <a:spcPts val="0"/>
              </a:spcAft>
              <a:defRPr/>
            </a:pPr>
            <a:endParaRPr lang="en-US" sz="2400" dirty="0">
              <a:latin typeface="+mn-lt"/>
              <a:cs typeface="+mn-cs"/>
            </a:endParaRPr>
          </a:p>
          <a:p>
            <a:pPr marL="342900" indent="-342900" fontAlgn="auto">
              <a:spcBef>
                <a:spcPts val="0"/>
              </a:spcBef>
              <a:spcAft>
                <a:spcPts val="0"/>
              </a:spcAft>
              <a:buFont typeface="Wingdings" pitchFamily="2" charset="2"/>
              <a:buChar char="Ø"/>
              <a:defRPr/>
            </a:pPr>
            <a:r>
              <a:rPr lang="en-US" sz="2400" dirty="0">
                <a:latin typeface="+mn-lt"/>
                <a:cs typeface="+mn-cs"/>
              </a:rPr>
              <a:t>Read each question (2 times or more) ask yourself “Am I looking for an answer that is true or false?”</a:t>
            </a:r>
          </a:p>
          <a:p>
            <a:pPr marL="342900" indent="-342900" fontAlgn="auto">
              <a:spcBef>
                <a:spcPts val="0"/>
              </a:spcBef>
              <a:spcAft>
                <a:spcPts val="0"/>
              </a:spcAft>
              <a:buFont typeface="Wingdings" pitchFamily="2" charset="2"/>
              <a:buChar char="Ø"/>
              <a:defRPr/>
            </a:pPr>
            <a:endParaRPr lang="en-US" sz="2400" dirty="0">
              <a:latin typeface="+mn-lt"/>
              <a:cs typeface="+mn-cs"/>
            </a:endParaRPr>
          </a:p>
          <a:p>
            <a:pPr marL="342900" indent="-342900" fontAlgn="auto">
              <a:spcBef>
                <a:spcPts val="0"/>
              </a:spcBef>
              <a:spcAft>
                <a:spcPts val="0"/>
              </a:spcAft>
              <a:buFont typeface="Wingdings" pitchFamily="2" charset="2"/>
              <a:buChar char="Ø"/>
              <a:defRPr/>
            </a:pPr>
            <a:r>
              <a:rPr lang="en-US" sz="2400" dirty="0">
                <a:latin typeface="+mn-lt"/>
                <a:cs typeface="+mn-cs"/>
              </a:rPr>
              <a:t>Is A True, False, or Don’t Know?</a:t>
            </a:r>
          </a:p>
          <a:p>
            <a:pPr marL="342900" indent="-342900" fontAlgn="auto">
              <a:spcBef>
                <a:spcPts val="0"/>
              </a:spcBef>
              <a:spcAft>
                <a:spcPts val="0"/>
              </a:spcAft>
              <a:buFont typeface="Wingdings" pitchFamily="2" charset="2"/>
              <a:buChar char="Ø"/>
              <a:defRPr/>
            </a:pPr>
            <a:endParaRPr lang="en-US" sz="2400" dirty="0">
              <a:latin typeface="+mn-lt"/>
              <a:cs typeface="+mn-cs"/>
            </a:endParaRPr>
          </a:p>
          <a:p>
            <a:pPr marL="342900" indent="-342900" fontAlgn="auto">
              <a:spcBef>
                <a:spcPts val="0"/>
              </a:spcBef>
              <a:spcAft>
                <a:spcPts val="0"/>
              </a:spcAft>
              <a:buFont typeface="Wingdings" pitchFamily="2" charset="2"/>
              <a:buChar char="Ø"/>
              <a:defRPr/>
            </a:pPr>
            <a:r>
              <a:rPr lang="en-US" sz="2400" dirty="0">
                <a:latin typeface="+mn-lt"/>
                <a:cs typeface="+mn-cs"/>
              </a:rPr>
              <a:t>Is B True, False, or Don’t Know, etc.?</a:t>
            </a:r>
          </a:p>
          <a:p>
            <a:pPr fontAlgn="auto">
              <a:spcBef>
                <a:spcPts val="0"/>
              </a:spcBef>
              <a:spcAft>
                <a:spcPts val="0"/>
              </a:spcAft>
              <a:defRPr/>
            </a:pPr>
            <a:endParaRPr lang="en-US" sz="2400" dirty="0">
              <a:latin typeface="+mn-lt"/>
              <a:cs typeface="+mn-cs"/>
            </a:endParaRPr>
          </a:p>
          <a:p>
            <a:pPr fontAlgn="auto">
              <a:spcBef>
                <a:spcPts val="0"/>
              </a:spcBef>
              <a:spcAft>
                <a:spcPts val="0"/>
              </a:spcAft>
              <a:defRPr/>
            </a:pPr>
            <a:r>
              <a:rPr lang="en-US" sz="2400" dirty="0">
                <a:latin typeface="+mn-lt"/>
                <a:cs typeface="+mn-cs"/>
              </a:rPr>
              <a:t>Through the process of elimination, reducing the selection of answers, will </a:t>
            </a:r>
            <a:r>
              <a:rPr lang="en-US" sz="2400" b="1" i="1" dirty="0">
                <a:solidFill>
                  <a:schemeClr val="tx2"/>
                </a:solidFill>
                <a:latin typeface="+mn-lt"/>
                <a:cs typeface="+mn-cs"/>
              </a:rPr>
              <a:t>greatly increase </a:t>
            </a:r>
            <a:r>
              <a:rPr lang="en-US" sz="2400" dirty="0">
                <a:latin typeface="+mn-lt"/>
                <a:cs typeface="+mn-cs"/>
              </a:rPr>
              <a:t>your chances of answering each question correctly.</a:t>
            </a:r>
          </a:p>
        </p:txBody>
      </p:sp>
      <p:sp>
        <p:nvSpPr>
          <p:cNvPr id="7" name="Oval 6"/>
          <p:cNvSpPr/>
          <p:nvPr/>
        </p:nvSpPr>
        <p:spPr>
          <a:xfrm>
            <a:off x="886968" y="4191000"/>
            <a:ext cx="457200" cy="457200"/>
          </a:xfrm>
          <a:prstGeom prst="ellipse">
            <a:avLst/>
          </a:prstGeom>
          <a:solidFill>
            <a:srgbClr val="FFFFFF"/>
          </a:solidFill>
          <a:ln>
            <a:noFill/>
          </a:ln>
          <a:effectLst>
            <a:glow rad="1905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3" descr="C:\Users\Dave\AppData\Local\Microsoft\Windows\Temporary Internet Files\Content.IE5\S6XTYWE9\MP900442237[1].jpg"/>
          <p:cNvPicPr>
            <a:picLocks noChangeAspect="1" noChangeArrowheads="1"/>
          </p:cNvPicPr>
          <p:nvPr/>
        </p:nvPicPr>
        <p:blipFill>
          <a:blip r:embed="rId3" cstate="print">
            <a:clrChange>
              <a:clrFrom>
                <a:srgbClr val="FCF8F5"/>
              </a:clrFrom>
              <a:clrTo>
                <a:srgbClr val="FCF8F5">
                  <a:alpha val="0"/>
                </a:srgbClr>
              </a:clrTo>
            </a:clrChange>
          </a:blip>
          <a:srcRect/>
          <a:stretch>
            <a:fillRect/>
          </a:stretch>
        </p:blipFill>
        <p:spPr bwMode="auto">
          <a:xfrm>
            <a:off x="76200" y="4040188"/>
            <a:ext cx="1958975" cy="2970212"/>
          </a:xfrm>
          <a:prstGeom prst="rect">
            <a:avLst/>
          </a:prstGeom>
          <a:noFill/>
          <a:ln w="9525">
            <a:noFill/>
            <a:miter lim="800000"/>
            <a:headEnd/>
            <a:tailEnd/>
          </a:ln>
        </p:spPr>
      </p:pic>
      <p:sp>
        <p:nvSpPr>
          <p:cNvPr id="9" name="Footer Placeholder 4"/>
          <p:cNvSpPr>
            <a:spLocks noGrp="1"/>
          </p:cNvSpPr>
          <p:nvPr>
            <p:ph type="ftr" sz="quarter" idx="10"/>
          </p:nvPr>
        </p:nvSpPr>
        <p:spPr>
          <a:xfrm>
            <a:off x="4876800" y="6629400"/>
            <a:ext cx="3810000" cy="3397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Tree>
    <p:extLst>
      <p:ext uri="{BB962C8B-B14F-4D97-AF65-F5344CB8AC3E}">
        <p14:creationId xmlns:p14="http://schemas.microsoft.com/office/powerpoint/2010/main" val="219577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25000" decel="25000" autoRev="1" fill="hold" nodeType="withEffect">
                                  <p:stCondLst>
                                    <p:cond delay="0"/>
                                  </p:stCondLst>
                                  <p:childTnLst>
                                    <p:animScale>
                                      <p:cBhvr>
                                        <p:cTn id="6" dur="10000" fill="hold"/>
                                        <p:tgtEl>
                                          <p:spTgt spid="2"/>
                                        </p:tgtEl>
                                      </p:cBhvr>
                                      <p:by x="120000" y="12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6" presetClass="emph" presetSubtype="0" repeatCount="indefinite" accel="50000" decel="50000" autoRev="1" fill="hold" grpId="0" nodeType="afterEffect">
                                  <p:stCondLst>
                                    <p:cond delay="0"/>
                                  </p:stCondLst>
                                  <p:childTnLst>
                                    <p:animScale>
                                      <p:cBhvr>
                                        <p:cTn id="27"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7" grpId="1" animBg="1"/>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3934" y="0"/>
            <a:ext cx="9167934" cy="7010400"/>
          </a:xfrm>
          <a:prstGeom prst="rect">
            <a:avLst/>
          </a:prstGeom>
          <a:gradFill flip="none" rotWithShape="1">
            <a:gsLst>
              <a:gs pos="100000">
                <a:schemeClr val="tx2">
                  <a:lumMod val="50000"/>
                </a:schemeClr>
              </a:gs>
              <a:gs pos="18000">
                <a:schemeClr val="tx2">
                  <a:lumMod val="90000"/>
                  <a:lumOff val="1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9"/>
          <p:cNvGrpSpPr>
            <a:grpSpLocks/>
          </p:cNvGrpSpPr>
          <p:nvPr/>
        </p:nvGrpSpPr>
        <p:grpSpPr bwMode="auto">
          <a:xfrm>
            <a:off x="-693738" y="-685800"/>
            <a:ext cx="10507663" cy="8763000"/>
            <a:chOff x="9906000" y="6842234"/>
            <a:chExt cx="10506315" cy="8763000"/>
          </a:xfrm>
        </p:grpSpPr>
        <p:sp>
          <p:nvSpPr>
            <p:cNvPr id="6" name="Rounded Rectangle 11"/>
            <p:cNvSpPr/>
            <p:nvPr userDrawn="1"/>
          </p:nvSpPr>
          <p:spPr>
            <a:xfrm rot="20707748">
              <a:off x="16739311" y="7058134"/>
              <a:ext cx="3141260" cy="2487613"/>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ounded Rectangle 10"/>
            <p:cNvSpPr/>
            <p:nvPr userDrawn="1"/>
          </p:nvSpPr>
          <p:spPr>
            <a:xfrm rot="20707748">
              <a:off x="17720260" y="9577497"/>
              <a:ext cx="2692055" cy="5070475"/>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ounded Rectangle 9"/>
            <p:cNvSpPr/>
            <p:nvPr userDrawn="1"/>
          </p:nvSpPr>
          <p:spPr>
            <a:xfrm rot="20707748">
              <a:off x="9906000" y="6842234"/>
              <a:ext cx="6698392" cy="4041775"/>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ounded Rectangle 8"/>
            <p:cNvSpPr/>
            <p:nvPr userDrawn="1"/>
          </p:nvSpPr>
          <p:spPr>
            <a:xfrm rot="20707748">
              <a:off x="10320285" y="10933222"/>
              <a:ext cx="7414262" cy="4672012"/>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10" name="Rectangle 9"/>
          <p:cNvSpPr/>
          <p:nvPr/>
        </p:nvSpPr>
        <p:spPr>
          <a:xfrm rot="20700000">
            <a:off x="-10241733" y="-2176547"/>
            <a:ext cx="33296016" cy="9303835"/>
          </a:xfrm>
          <a:prstGeom prst="rect">
            <a:avLst/>
          </a:prstGeom>
          <a:gradFill flip="none" rotWithShape="1">
            <a:gsLst>
              <a:gs pos="70000">
                <a:srgbClr val="FFFFFF">
                  <a:alpha val="0"/>
                </a:srgbClr>
              </a:gs>
              <a:gs pos="100000">
                <a:srgbClr val="FFFFFF">
                  <a:alpha val="0"/>
                </a:srgbClr>
              </a:gs>
              <a:gs pos="89000">
                <a:srgbClr val="FFFFFF">
                  <a:alpha val="20000"/>
                </a:srgbClr>
              </a:gs>
            </a:gsLst>
            <a:path path="rect">
              <a:fillToRect l="50000" t="50000" r="50000" b="50000"/>
            </a:path>
            <a:tileRect/>
          </a:gradFill>
          <a:ln w="152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10"/>
          <p:cNvPicPr>
            <a:picLocks noChangeAspect="1"/>
          </p:cNvPicPr>
          <p:nvPr/>
        </p:nvPicPr>
        <p:blipFill>
          <a:blip r:embed="rId2" cstate="print"/>
          <a:srcRect/>
          <a:stretch>
            <a:fillRect/>
          </a:stretch>
        </p:blipFill>
        <p:spPr bwMode="auto">
          <a:xfrm rot="20700000">
            <a:off x="4545013" y="2068513"/>
            <a:ext cx="3722687" cy="781050"/>
          </a:xfrm>
          <a:prstGeom prst="rect">
            <a:avLst/>
          </a:prstGeom>
          <a:noFill/>
          <a:ln w="9525">
            <a:noFill/>
            <a:miter lim="800000"/>
            <a:headEnd/>
            <a:tailEnd/>
          </a:ln>
        </p:spPr>
      </p:pic>
      <p:sp>
        <p:nvSpPr>
          <p:cNvPr id="2" name="Title 1"/>
          <p:cNvSpPr>
            <a:spLocks noGrp="1"/>
          </p:cNvSpPr>
          <p:nvPr>
            <p:ph type="ctrTitle"/>
          </p:nvPr>
        </p:nvSpPr>
        <p:spPr>
          <a:xfrm rot="-900000">
            <a:off x="780722" y="3449780"/>
            <a:ext cx="7848600" cy="1477439"/>
          </a:xfrm>
        </p:spPr>
        <p:txBody>
          <a:bodyPr anchor="t">
            <a:noAutofit/>
            <a:scene3d>
              <a:camera prst="orthographicFront"/>
              <a:lightRig rig="threePt" dir="t"/>
            </a:scene3d>
            <a:sp3d extrusionH="57150">
              <a:bevelT w="38100" h="38100" prst="relaxedInset"/>
            </a:sp3d>
          </a:bodyPr>
          <a:lstStyle>
            <a:lvl1pPr algn="r">
              <a:defRPr sz="4400" b="1" cap="small" baseline="0">
                <a:solidFill>
                  <a:schemeClr val="bg1"/>
                </a:solidFill>
                <a:effectLst>
                  <a:outerShdw blurRad="50800" dist="38100" algn="l"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1154044" y="4893407"/>
            <a:ext cx="7810651" cy="1236196"/>
          </a:xfrm>
        </p:spPr>
        <p:txBody>
          <a:bodyPr>
            <a:noAutofit/>
            <a:scene3d>
              <a:camera prst="orthographicFront"/>
              <a:lightRig rig="threePt" dir="t"/>
            </a:scene3d>
            <a:sp3d extrusionH="57150">
              <a:bevelT w="38100" h="38100" prst="relaxedInset"/>
            </a:sp3d>
          </a:bodyPr>
          <a:lstStyle>
            <a:lvl1pPr marL="0" indent="0" algn="r">
              <a:buNone/>
              <a:defRPr sz="3600" b="1" cap="none" spc="0">
                <a:ln w="1905"/>
                <a:solidFill>
                  <a:schemeClr val="accent1"/>
                </a:solidFill>
                <a:effectLst>
                  <a:outerShdw blurRad="50800" dist="38100" algn="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60042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11"/>
                                        </p:tgtEl>
                                      </p:cBhvr>
                                      <p:by x="110000" y="110000"/>
                                    </p:animScale>
                                  </p:childTnLst>
                                </p:cTn>
                              </p:par>
                              <p:par>
                                <p:cTn id="7" presetID="6" presetClass="emph" presetSubtype="0" repeatCount="indefinite" decel="100000" fill="hold" grpId="0" nodeType="withEffect">
                                  <p:stCondLst>
                                    <p:cond delay="0"/>
                                  </p:stCondLst>
                                  <p:childTnLst>
                                    <p:animScale>
                                      <p:cBhvr>
                                        <p:cTn id="8" dur="10000" fill="hold"/>
                                        <p:tgtEl>
                                          <p:spTgt spid="10"/>
                                        </p:tgtEl>
                                      </p:cBhvr>
                                      <p:by x="10000" y="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tx2"/>
            </a:gs>
            <a:gs pos="97917">
              <a:schemeClr val="tx2"/>
            </a:gs>
            <a:gs pos="31000">
              <a:schemeClr val="tx2">
                <a:lumMod val="80000"/>
                <a:lumOff val="2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451225"/>
            <a:ext cx="7772400" cy="1362075"/>
          </a:xfrm>
        </p:spPr>
        <p:txBody>
          <a:bodyPr anchor="b" anchorCtr="0"/>
          <a:lstStyle>
            <a:lvl1pPr algn="l">
              <a:defRPr sz="4000" b="1" cap="small"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824413"/>
            <a:ext cx="7772400" cy="1500187"/>
          </a:xfrm>
        </p:spPr>
        <p:txBody>
          <a:bodyPr>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399557283"/>
      </p:ext>
    </p:extLst>
  </p:cSld>
  <p:clrMapOvr>
    <a:masterClrMapping/>
  </p:clrMapOvr>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Questions Section Header">
    <p:spTree>
      <p:nvGrpSpPr>
        <p:cNvPr id="1" name=""/>
        <p:cNvGrpSpPr/>
        <p:nvPr/>
      </p:nvGrpSpPr>
      <p:grpSpPr>
        <a:xfrm>
          <a:off x="0" y="0"/>
          <a:ext cx="0" cy="0"/>
          <a:chOff x="0" y="0"/>
          <a:chExt cx="0" cy="0"/>
        </a:xfrm>
      </p:grpSpPr>
      <p:grpSp>
        <p:nvGrpSpPr>
          <p:cNvPr id="2" name="Group 1"/>
          <p:cNvGrpSpPr>
            <a:grpSpLocks/>
          </p:cNvGrpSpPr>
          <p:nvPr/>
        </p:nvGrpSpPr>
        <p:grpSpPr bwMode="auto">
          <a:xfrm>
            <a:off x="0" y="0"/>
            <a:ext cx="9175750" cy="6958013"/>
            <a:chOff x="0" y="0"/>
            <a:chExt cx="9175531" cy="6958111"/>
          </a:xfrm>
        </p:grpSpPr>
        <p:pic>
          <p:nvPicPr>
            <p:cNvPr id="3" name="Picture 8" descr="http://www.edisonohio.edu/uploads/images/BUSINESS_INDUSTRY/Pencil%20test.jpg"/>
            <p:cNvPicPr>
              <a:picLocks noChangeAspect="1" noChangeArrowheads="1"/>
            </p:cNvPicPr>
            <p:nvPr userDrawn="1"/>
          </p:nvPicPr>
          <p:blipFill>
            <a:blip r:embed="rId2" cstate="print"/>
            <a:srcRect/>
            <a:stretch>
              <a:fillRect/>
            </a:stretch>
          </p:blipFill>
          <p:spPr bwMode="auto">
            <a:xfrm>
              <a:off x="0" y="0"/>
              <a:ext cx="9175531" cy="6958111"/>
            </a:xfrm>
            <a:prstGeom prst="rect">
              <a:avLst/>
            </a:prstGeom>
            <a:noFill/>
            <a:ln w="9525">
              <a:noFill/>
              <a:miter lim="800000"/>
              <a:headEnd/>
              <a:tailEnd/>
            </a:ln>
          </p:spPr>
        </p:pic>
        <p:sp>
          <p:nvSpPr>
            <p:cNvPr id="4" name="TextBox 3"/>
            <p:cNvSpPr txBox="1"/>
            <p:nvPr userDrawn="1"/>
          </p:nvSpPr>
          <p:spPr>
            <a:xfrm>
              <a:off x="1106147" y="476071"/>
              <a:ext cx="6931706" cy="1200329"/>
            </a:xfrm>
            <a:prstGeom prst="rect">
              <a:avLst/>
            </a:prstGeom>
            <a:noFill/>
          </p:spPr>
          <p:txBody>
            <a:bodyPr wrap="none">
              <a:spAutoFit/>
            </a:bodyPr>
            <a:lstStyle/>
            <a:p>
              <a:pPr algn="ctr" fontAlgn="auto">
                <a:spcBef>
                  <a:spcPts val="0"/>
                </a:spcBef>
                <a:spcAft>
                  <a:spcPts val="0"/>
                </a:spcAft>
                <a:defRPr/>
              </a:pPr>
              <a:r>
                <a:rPr lang="en-US" sz="7200" b="1" cap="small" dirty="0">
                  <a:ln w="1905">
                    <a:solidFill>
                      <a:srgbClr val="002060"/>
                    </a:solidFill>
                  </a:ln>
                  <a:solidFill>
                    <a:srgbClr val="FFC000"/>
                  </a:solidFill>
                  <a:effectLst>
                    <a:glow rad="101600">
                      <a:srgbClr val="CC9B00"/>
                    </a:glow>
                    <a:innerShdw blurRad="69850" dist="43180" dir="5400000">
                      <a:srgbClr val="000000">
                        <a:alpha val="65000"/>
                      </a:srgbClr>
                    </a:innerShdw>
                  </a:effectLst>
                  <a:latin typeface="+mn-lt"/>
                  <a:cs typeface="+mn-cs"/>
                </a:rPr>
                <a:t>Test Questions</a:t>
              </a:r>
            </a:p>
          </p:txBody>
        </p:sp>
      </p:grpSp>
      <p:sp>
        <p:nvSpPr>
          <p:cNvPr id="5" name="Rectangle 4"/>
          <p:cNvSpPr/>
          <p:nvPr/>
        </p:nvSpPr>
        <p:spPr>
          <a:xfrm>
            <a:off x="0" y="1595438"/>
            <a:ext cx="9175750" cy="541496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TextBox 5"/>
          <p:cNvSpPr txBox="1"/>
          <p:nvPr/>
        </p:nvSpPr>
        <p:spPr>
          <a:xfrm>
            <a:off x="2035175" y="1676400"/>
            <a:ext cx="7032625" cy="5262563"/>
          </a:xfrm>
          <a:prstGeom prst="rect">
            <a:avLst/>
          </a:prstGeom>
          <a:noFill/>
        </p:spPr>
        <p:txBody>
          <a:bodyPr>
            <a:spAutoFit/>
          </a:bodyPr>
          <a:lstStyle/>
          <a:p>
            <a:pPr fontAlgn="auto">
              <a:spcBef>
                <a:spcPts val="0"/>
              </a:spcBef>
              <a:spcAft>
                <a:spcPts val="0"/>
              </a:spcAft>
              <a:defRPr/>
            </a:pPr>
            <a:r>
              <a:rPr lang="en-US" sz="2400" dirty="0">
                <a:latin typeface="+mn-lt"/>
                <a:cs typeface="+mn-cs"/>
              </a:rPr>
              <a:t>The following questions are designed to enhance your </a:t>
            </a:r>
            <a:r>
              <a:rPr lang="en-US" sz="2400" b="1" dirty="0">
                <a:solidFill>
                  <a:schemeClr val="tx2"/>
                </a:solidFill>
                <a:latin typeface="+mn-lt"/>
                <a:cs typeface="+mn-cs"/>
              </a:rPr>
              <a:t>test taking </a:t>
            </a:r>
            <a:r>
              <a:rPr lang="en-US" sz="2400" dirty="0">
                <a:latin typeface="+mn-lt"/>
                <a:cs typeface="+mn-cs"/>
              </a:rPr>
              <a:t>skills.</a:t>
            </a:r>
          </a:p>
          <a:p>
            <a:pPr fontAlgn="auto">
              <a:spcBef>
                <a:spcPts val="0"/>
              </a:spcBef>
              <a:spcAft>
                <a:spcPts val="0"/>
              </a:spcAft>
              <a:defRPr/>
            </a:pPr>
            <a:endParaRPr lang="en-US" sz="2400" dirty="0">
              <a:latin typeface="+mn-lt"/>
              <a:cs typeface="+mn-cs"/>
            </a:endParaRPr>
          </a:p>
          <a:p>
            <a:pPr marL="342900" indent="-342900" fontAlgn="auto">
              <a:spcBef>
                <a:spcPts val="0"/>
              </a:spcBef>
              <a:spcAft>
                <a:spcPts val="0"/>
              </a:spcAft>
              <a:buFont typeface="Wingdings" pitchFamily="2" charset="2"/>
              <a:buChar char="Ø"/>
              <a:defRPr/>
            </a:pPr>
            <a:r>
              <a:rPr lang="en-US" sz="2400" dirty="0">
                <a:latin typeface="+mn-lt"/>
                <a:cs typeface="+mn-cs"/>
              </a:rPr>
              <a:t>Read each question (2 times or more) ask yourself “Am I looking for an answer that is true or false?”</a:t>
            </a:r>
          </a:p>
          <a:p>
            <a:pPr marL="342900" indent="-342900" fontAlgn="auto">
              <a:spcBef>
                <a:spcPts val="0"/>
              </a:spcBef>
              <a:spcAft>
                <a:spcPts val="0"/>
              </a:spcAft>
              <a:buFont typeface="Wingdings" pitchFamily="2" charset="2"/>
              <a:buChar char="Ø"/>
              <a:defRPr/>
            </a:pPr>
            <a:endParaRPr lang="en-US" sz="2400" dirty="0">
              <a:latin typeface="+mn-lt"/>
              <a:cs typeface="+mn-cs"/>
            </a:endParaRPr>
          </a:p>
          <a:p>
            <a:pPr marL="342900" indent="-342900" fontAlgn="auto">
              <a:spcBef>
                <a:spcPts val="0"/>
              </a:spcBef>
              <a:spcAft>
                <a:spcPts val="0"/>
              </a:spcAft>
              <a:buFont typeface="Wingdings" pitchFamily="2" charset="2"/>
              <a:buChar char="Ø"/>
              <a:defRPr/>
            </a:pPr>
            <a:r>
              <a:rPr lang="en-US" sz="2400" dirty="0">
                <a:latin typeface="+mn-lt"/>
                <a:cs typeface="+mn-cs"/>
              </a:rPr>
              <a:t>Is A True, False, or Don’t Know?</a:t>
            </a:r>
          </a:p>
          <a:p>
            <a:pPr marL="342900" indent="-342900" fontAlgn="auto">
              <a:spcBef>
                <a:spcPts val="0"/>
              </a:spcBef>
              <a:spcAft>
                <a:spcPts val="0"/>
              </a:spcAft>
              <a:buFont typeface="Wingdings" pitchFamily="2" charset="2"/>
              <a:buChar char="Ø"/>
              <a:defRPr/>
            </a:pPr>
            <a:endParaRPr lang="en-US" sz="2400" dirty="0">
              <a:latin typeface="+mn-lt"/>
              <a:cs typeface="+mn-cs"/>
            </a:endParaRPr>
          </a:p>
          <a:p>
            <a:pPr marL="342900" indent="-342900" fontAlgn="auto">
              <a:spcBef>
                <a:spcPts val="0"/>
              </a:spcBef>
              <a:spcAft>
                <a:spcPts val="0"/>
              </a:spcAft>
              <a:buFont typeface="Wingdings" pitchFamily="2" charset="2"/>
              <a:buChar char="Ø"/>
              <a:defRPr/>
            </a:pPr>
            <a:r>
              <a:rPr lang="en-US" sz="2400" dirty="0">
                <a:latin typeface="+mn-lt"/>
                <a:cs typeface="+mn-cs"/>
              </a:rPr>
              <a:t>Is B True, False, or Don’t Know, etc.?</a:t>
            </a:r>
          </a:p>
          <a:p>
            <a:pPr fontAlgn="auto">
              <a:spcBef>
                <a:spcPts val="0"/>
              </a:spcBef>
              <a:spcAft>
                <a:spcPts val="0"/>
              </a:spcAft>
              <a:defRPr/>
            </a:pPr>
            <a:endParaRPr lang="en-US" sz="2400" dirty="0">
              <a:latin typeface="+mn-lt"/>
              <a:cs typeface="+mn-cs"/>
            </a:endParaRPr>
          </a:p>
          <a:p>
            <a:pPr fontAlgn="auto">
              <a:spcBef>
                <a:spcPts val="0"/>
              </a:spcBef>
              <a:spcAft>
                <a:spcPts val="0"/>
              </a:spcAft>
              <a:defRPr/>
            </a:pPr>
            <a:r>
              <a:rPr lang="en-US" sz="2400" dirty="0">
                <a:latin typeface="+mn-lt"/>
                <a:cs typeface="+mn-cs"/>
              </a:rPr>
              <a:t>Through the process of elimination, reducing the selection of answers, will </a:t>
            </a:r>
            <a:r>
              <a:rPr lang="en-US" sz="2400" b="1" i="1" dirty="0">
                <a:solidFill>
                  <a:schemeClr val="tx2"/>
                </a:solidFill>
                <a:latin typeface="+mn-lt"/>
                <a:cs typeface="+mn-cs"/>
              </a:rPr>
              <a:t>greatly increase </a:t>
            </a:r>
            <a:r>
              <a:rPr lang="en-US" sz="2400" dirty="0">
                <a:latin typeface="+mn-lt"/>
                <a:cs typeface="+mn-cs"/>
              </a:rPr>
              <a:t>your chances of answering each question correctly.</a:t>
            </a:r>
          </a:p>
        </p:txBody>
      </p:sp>
      <p:sp>
        <p:nvSpPr>
          <p:cNvPr id="7" name="Oval 6"/>
          <p:cNvSpPr/>
          <p:nvPr/>
        </p:nvSpPr>
        <p:spPr>
          <a:xfrm>
            <a:off x="886968" y="4191000"/>
            <a:ext cx="457200" cy="457200"/>
          </a:xfrm>
          <a:prstGeom prst="ellipse">
            <a:avLst/>
          </a:prstGeom>
          <a:solidFill>
            <a:srgbClr val="FFFFFF"/>
          </a:solidFill>
          <a:ln>
            <a:noFill/>
          </a:ln>
          <a:effectLst>
            <a:glow rad="1905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3" descr="C:\Users\Dave\AppData\Local\Microsoft\Windows\Temporary Internet Files\Content.IE5\S6XTYWE9\MP900442237[1].jpg"/>
          <p:cNvPicPr>
            <a:picLocks noChangeAspect="1" noChangeArrowheads="1"/>
          </p:cNvPicPr>
          <p:nvPr/>
        </p:nvPicPr>
        <p:blipFill>
          <a:blip r:embed="rId3" cstate="print">
            <a:clrChange>
              <a:clrFrom>
                <a:srgbClr val="FCF8F5"/>
              </a:clrFrom>
              <a:clrTo>
                <a:srgbClr val="FCF8F5">
                  <a:alpha val="0"/>
                </a:srgbClr>
              </a:clrTo>
            </a:clrChange>
          </a:blip>
          <a:srcRect/>
          <a:stretch>
            <a:fillRect/>
          </a:stretch>
        </p:blipFill>
        <p:spPr bwMode="auto">
          <a:xfrm>
            <a:off x="76200" y="4040188"/>
            <a:ext cx="1958975" cy="2970212"/>
          </a:xfrm>
          <a:prstGeom prst="rect">
            <a:avLst/>
          </a:prstGeom>
          <a:noFill/>
          <a:ln w="9525">
            <a:noFill/>
            <a:miter lim="800000"/>
            <a:headEnd/>
            <a:tailEnd/>
          </a:ln>
        </p:spPr>
      </p:pic>
      <p:sp>
        <p:nvSpPr>
          <p:cNvPr id="9" name="Footer Placeholder 4"/>
          <p:cNvSpPr>
            <a:spLocks noGrp="1"/>
          </p:cNvSpPr>
          <p:nvPr>
            <p:ph type="ftr" sz="quarter" idx="10"/>
          </p:nvPr>
        </p:nvSpPr>
        <p:spPr>
          <a:xfrm>
            <a:off x="4876800" y="6629400"/>
            <a:ext cx="3810000" cy="339725"/>
          </a:xfrm>
        </p:spPr>
        <p:txBody>
          <a:bodyPr/>
          <a:lstStyle>
            <a:lvl1pPr>
              <a:defRPr/>
            </a:lvl1pPr>
          </a:lstStyle>
          <a:p>
            <a:pPr>
              <a:defRPr/>
            </a:pPr>
            <a:endParaRPr lang="en-US"/>
          </a:p>
        </p:txBody>
      </p:sp>
    </p:spTree>
    <p:extLst>
      <p:ext uri="{BB962C8B-B14F-4D97-AF65-F5344CB8AC3E}">
        <p14:creationId xmlns:p14="http://schemas.microsoft.com/office/powerpoint/2010/main" val="153362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25000" decel="25000" autoRev="1" fill="hold" nodeType="withEffect">
                                  <p:stCondLst>
                                    <p:cond delay="0"/>
                                  </p:stCondLst>
                                  <p:childTnLst>
                                    <p:animScale>
                                      <p:cBhvr>
                                        <p:cTn id="6" dur="10000" fill="hold"/>
                                        <p:tgtEl>
                                          <p:spTgt spid="2"/>
                                        </p:tgtEl>
                                      </p:cBhvr>
                                      <p:by x="120000" y="12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6" presetClass="emph" presetSubtype="0" repeatCount="indefinite" accel="50000" decel="50000" autoRev="1" fill="hold" grpId="0" nodeType="afterEffect">
                                  <p:stCondLst>
                                    <p:cond delay="0"/>
                                  </p:stCondLst>
                                  <p:childTnLst>
                                    <p:animScale>
                                      <p:cBhvr>
                                        <p:cTn id="27"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7" grpId="1" animBg="1"/>
    </p:bldLst>
  </p:timing>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403933861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6" Type="http://schemas.openxmlformats.org/officeDocument/2006/relationships/theme" Target="../theme/theme10.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slideLayout" Target="../slideLayouts/slideLayout204.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5" Type="http://schemas.openxmlformats.org/officeDocument/2006/relationships/theme" Target="../theme/theme14.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slideLayout" Target="../slideLayouts/slideLayout20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slideLayout" Target="../slideLayouts/slideLayout218.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slideLayout" Target="../slideLayouts/slideLayout217.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5" Type="http://schemas.openxmlformats.org/officeDocument/2006/relationships/theme" Target="../theme/theme15.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slideLayout" Target="../slideLayouts/slideLayout21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slideLayout" Target="../slideLayouts/slideLayout232.xml"/><Relationship Id="rId18" Type="http://schemas.openxmlformats.org/officeDocument/2006/relationships/slideLayout" Target="../slideLayouts/slideLayout237.xml"/><Relationship Id="rId3" Type="http://schemas.openxmlformats.org/officeDocument/2006/relationships/slideLayout" Target="../slideLayouts/slideLayout222.xml"/><Relationship Id="rId21" Type="http://schemas.openxmlformats.org/officeDocument/2006/relationships/theme" Target="../theme/theme16.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17" Type="http://schemas.openxmlformats.org/officeDocument/2006/relationships/slideLayout" Target="../slideLayouts/slideLayout236.xml"/><Relationship Id="rId2" Type="http://schemas.openxmlformats.org/officeDocument/2006/relationships/slideLayout" Target="../slideLayouts/slideLayout221.xml"/><Relationship Id="rId16" Type="http://schemas.openxmlformats.org/officeDocument/2006/relationships/slideLayout" Target="../slideLayouts/slideLayout235.xml"/><Relationship Id="rId20" Type="http://schemas.openxmlformats.org/officeDocument/2006/relationships/slideLayout" Target="../slideLayouts/slideLayout239.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5" Type="http://schemas.openxmlformats.org/officeDocument/2006/relationships/slideLayout" Target="../slideLayouts/slideLayout234.xml"/><Relationship Id="rId10" Type="http://schemas.openxmlformats.org/officeDocument/2006/relationships/slideLayout" Target="../slideLayouts/slideLayout229.xml"/><Relationship Id="rId19" Type="http://schemas.openxmlformats.org/officeDocument/2006/relationships/slideLayout" Target="../slideLayouts/slideLayout238.xml"/><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slideLayout" Target="../slideLayouts/slideLayout23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slideLayout" Target="../slideLayouts/slideLayout252.xml"/><Relationship Id="rId18" Type="http://schemas.openxmlformats.org/officeDocument/2006/relationships/slideLayout" Target="../slideLayouts/slideLayout257.xml"/><Relationship Id="rId3" Type="http://schemas.openxmlformats.org/officeDocument/2006/relationships/slideLayout" Target="../slideLayouts/slideLayout242.xml"/><Relationship Id="rId21" Type="http://schemas.openxmlformats.org/officeDocument/2006/relationships/theme" Target="../theme/theme17.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17" Type="http://schemas.openxmlformats.org/officeDocument/2006/relationships/slideLayout" Target="../slideLayouts/slideLayout256.xml"/><Relationship Id="rId2" Type="http://schemas.openxmlformats.org/officeDocument/2006/relationships/slideLayout" Target="../slideLayouts/slideLayout241.xml"/><Relationship Id="rId16" Type="http://schemas.openxmlformats.org/officeDocument/2006/relationships/slideLayout" Target="../slideLayouts/slideLayout255.xml"/><Relationship Id="rId20" Type="http://schemas.openxmlformats.org/officeDocument/2006/relationships/slideLayout" Target="../slideLayouts/slideLayout259.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5" Type="http://schemas.openxmlformats.org/officeDocument/2006/relationships/slideLayout" Target="../slideLayouts/slideLayout244.xml"/><Relationship Id="rId15" Type="http://schemas.openxmlformats.org/officeDocument/2006/relationships/slideLayout" Target="../slideLayouts/slideLayout254.xml"/><Relationship Id="rId10" Type="http://schemas.openxmlformats.org/officeDocument/2006/relationships/slideLayout" Target="../slideLayouts/slideLayout249.xml"/><Relationship Id="rId19" Type="http://schemas.openxmlformats.org/officeDocument/2006/relationships/slideLayout" Target="../slideLayouts/slideLayout258.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slideLayout" Target="../slideLayouts/slideLayout25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slideLayout" Target="../slideLayouts/slideLayout272.xml"/><Relationship Id="rId18" Type="http://schemas.openxmlformats.org/officeDocument/2006/relationships/slideLayout" Target="../slideLayouts/slideLayout277.xml"/><Relationship Id="rId3" Type="http://schemas.openxmlformats.org/officeDocument/2006/relationships/slideLayout" Target="../slideLayouts/slideLayout262.xml"/><Relationship Id="rId21" Type="http://schemas.openxmlformats.org/officeDocument/2006/relationships/theme" Target="../theme/theme18.xml"/><Relationship Id="rId7" Type="http://schemas.openxmlformats.org/officeDocument/2006/relationships/slideLayout" Target="../slideLayouts/slideLayout266.xml"/><Relationship Id="rId12" Type="http://schemas.openxmlformats.org/officeDocument/2006/relationships/slideLayout" Target="../slideLayouts/slideLayout271.xml"/><Relationship Id="rId17" Type="http://schemas.openxmlformats.org/officeDocument/2006/relationships/slideLayout" Target="../slideLayouts/slideLayout276.xml"/><Relationship Id="rId2" Type="http://schemas.openxmlformats.org/officeDocument/2006/relationships/slideLayout" Target="../slideLayouts/slideLayout261.xml"/><Relationship Id="rId16" Type="http://schemas.openxmlformats.org/officeDocument/2006/relationships/slideLayout" Target="../slideLayouts/slideLayout275.xml"/><Relationship Id="rId20" Type="http://schemas.openxmlformats.org/officeDocument/2006/relationships/slideLayout" Target="../slideLayouts/slideLayout279.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5" Type="http://schemas.openxmlformats.org/officeDocument/2006/relationships/slideLayout" Target="../slideLayouts/slideLayout264.xml"/><Relationship Id="rId15" Type="http://schemas.openxmlformats.org/officeDocument/2006/relationships/slideLayout" Target="../slideLayouts/slideLayout274.xml"/><Relationship Id="rId10" Type="http://schemas.openxmlformats.org/officeDocument/2006/relationships/slideLayout" Target="../slideLayouts/slideLayout269.xml"/><Relationship Id="rId19" Type="http://schemas.openxmlformats.org/officeDocument/2006/relationships/slideLayout" Target="../slideLayouts/slideLayout278.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slideLayout" Target="../slideLayouts/slideLayout27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8.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7.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2.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3.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image" Target="../media/image2.pn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5.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image" Target="../media/image8.pn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image" Target="../media/image7.png"/><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image" Target="../media/image2.pn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theme" Target="../theme/theme7.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6" Type="http://schemas.openxmlformats.org/officeDocument/2006/relationships/image" Target="../media/image2.pn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theme" Target="../theme/theme8.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theme" Target="../theme/theme9.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6705600"/>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3175" y="6502400"/>
            <a:ext cx="9144000" cy="431800"/>
          </a:xfrm>
          <a:prstGeom prst="rect">
            <a:avLst/>
          </a:prstGeom>
          <a:gradFill flip="none" rotWithShape="1">
            <a:gsLst>
              <a:gs pos="0">
                <a:schemeClr val="bg1"/>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ooter Placeholder 4"/>
          <p:cNvSpPr>
            <a:spLocks noGrp="1"/>
          </p:cNvSpPr>
          <p:nvPr>
            <p:ph type="ftr" sz="quarter" idx="3"/>
          </p:nvPr>
        </p:nvSpPr>
        <p:spPr>
          <a:xfrm>
            <a:off x="4876800" y="6553200"/>
            <a:ext cx="3810000" cy="339725"/>
          </a:xfrm>
          <a:prstGeom prst="rect">
            <a:avLst/>
          </a:prstGeom>
        </p:spPr>
        <p:txBody>
          <a:bodyPr vert="horz" lIns="91440" tIns="45720" rIns="91440" bIns="45720" rtlCol="0" anchor="ctr"/>
          <a:lstStyle>
            <a:lvl1pPr algn="r" fontAlgn="auto">
              <a:spcBef>
                <a:spcPts val="0"/>
              </a:spcBef>
              <a:spcAft>
                <a:spcPts val="0"/>
              </a:spcAft>
              <a:defRPr sz="1600">
                <a:solidFill>
                  <a:srgbClr val="FFFFFF"/>
                </a:solidFill>
                <a:latin typeface="+mn-lt"/>
                <a:cs typeface="+mn-cs"/>
              </a:defRPr>
            </a:lvl1pPr>
          </a:lstStyle>
          <a:p>
            <a:pPr>
              <a:defRPr/>
            </a:pPr>
            <a:endParaRPr lang="en-US"/>
          </a:p>
        </p:txBody>
      </p:sp>
      <p:pic>
        <p:nvPicPr>
          <p:cNvPr id="1031" name="Picture 7"/>
          <p:cNvPicPr>
            <a:picLocks noChangeAspect="1"/>
          </p:cNvPicPr>
          <p:nvPr/>
        </p:nvPicPr>
        <p:blipFill>
          <a:blip r:embed="rId16" cstate="print"/>
          <a:srcRect r="883"/>
          <a:stretch>
            <a:fillRect/>
          </a:stretch>
        </p:blipFill>
        <p:spPr bwMode="auto">
          <a:xfrm>
            <a:off x="3175" y="6502400"/>
            <a:ext cx="2039938" cy="431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2" r:id="rId1"/>
    <p:sldLayoutId id="2147483903" r:id="rId2"/>
    <p:sldLayoutId id="2147483893" r:id="rId3"/>
    <p:sldLayoutId id="2147483904" r:id="rId4"/>
    <p:sldLayoutId id="2147483894" r:id="rId5"/>
    <p:sldLayoutId id="2147483895" r:id="rId6"/>
    <p:sldLayoutId id="2147483905" r:id="rId7"/>
    <p:sldLayoutId id="2147483906" r:id="rId8"/>
    <p:sldLayoutId id="2147483896" r:id="rId9"/>
    <p:sldLayoutId id="2147483897" r:id="rId10"/>
    <p:sldLayoutId id="2147483907" r:id="rId11"/>
    <p:sldLayoutId id="2147483908" r:id="rId12"/>
    <p:sldLayoutId id="2147483909" r:id="rId13"/>
    <p:sldLayoutId id="2147483910" r:id="rId14"/>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4000" b="1" kern="1200" spc="-100">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charset="0"/>
        </a:defRPr>
      </a:lvl2pPr>
      <a:lvl3pPr algn="l" rtl="0" eaLnBrk="0" fontAlgn="base" hangingPunct="0">
        <a:spcBef>
          <a:spcPct val="0"/>
        </a:spcBef>
        <a:spcAft>
          <a:spcPct val="0"/>
        </a:spcAft>
        <a:defRPr sz="4000" b="1">
          <a:solidFill>
            <a:schemeClr val="tx2"/>
          </a:solidFill>
          <a:latin typeface="Arial" charset="0"/>
        </a:defRPr>
      </a:lvl3pPr>
      <a:lvl4pPr algn="l" rtl="0" eaLnBrk="0" fontAlgn="base" hangingPunct="0">
        <a:spcBef>
          <a:spcPct val="0"/>
        </a:spcBef>
        <a:spcAft>
          <a:spcPct val="0"/>
        </a:spcAft>
        <a:defRPr sz="4000" b="1">
          <a:solidFill>
            <a:schemeClr val="tx2"/>
          </a:solidFill>
          <a:latin typeface="Arial" charset="0"/>
        </a:defRPr>
      </a:lvl4pPr>
      <a:lvl5pPr algn="l" rtl="0" eaLnBrk="0" fontAlgn="base" hangingPunct="0">
        <a:spcBef>
          <a:spcPct val="0"/>
        </a:spcBef>
        <a:spcAft>
          <a:spcPct val="0"/>
        </a:spcAft>
        <a:defRPr sz="4000" b="1">
          <a:solidFill>
            <a:schemeClr val="tx2"/>
          </a:solidFill>
          <a:latin typeface="Arial" charset="0"/>
        </a:defRPr>
      </a:lvl5pPr>
      <a:lvl6pPr marL="457200" algn="l" rtl="0" fontAlgn="base">
        <a:spcBef>
          <a:spcPct val="0"/>
        </a:spcBef>
        <a:spcAft>
          <a:spcPct val="0"/>
        </a:spcAft>
        <a:defRPr sz="4000" b="1">
          <a:solidFill>
            <a:schemeClr val="tx2"/>
          </a:solidFill>
          <a:latin typeface="Arial" charset="0"/>
        </a:defRPr>
      </a:lvl6pPr>
      <a:lvl7pPr marL="914400" algn="l" rtl="0" fontAlgn="base">
        <a:spcBef>
          <a:spcPct val="0"/>
        </a:spcBef>
        <a:spcAft>
          <a:spcPct val="0"/>
        </a:spcAft>
        <a:defRPr sz="4000" b="1">
          <a:solidFill>
            <a:schemeClr val="tx2"/>
          </a:solidFill>
          <a:latin typeface="Arial" charset="0"/>
        </a:defRPr>
      </a:lvl7pPr>
      <a:lvl8pPr marL="1371600" algn="l" rtl="0" fontAlgn="base">
        <a:spcBef>
          <a:spcPct val="0"/>
        </a:spcBef>
        <a:spcAft>
          <a:spcPct val="0"/>
        </a:spcAft>
        <a:defRPr sz="4000" b="1">
          <a:solidFill>
            <a:schemeClr val="tx2"/>
          </a:solidFill>
          <a:latin typeface="Arial" charset="0"/>
        </a:defRPr>
      </a:lvl8pPr>
      <a:lvl9pPr marL="1828800" algn="l" rtl="0" fontAlgn="base">
        <a:spcBef>
          <a:spcPct val="0"/>
        </a:spcBef>
        <a:spcAft>
          <a:spcPct val="0"/>
        </a:spcAft>
        <a:defRPr sz="4000" b="1">
          <a:solidFill>
            <a:schemeClr val="tx2"/>
          </a:solidFill>
          <a:latin typeface="Arial" charset="0"/>
        </a:defRPr>
      </a:lvl9pPr>
    </p:titleStyle>
    <p:bodyStyle>
      <a:lvl1pPr algn="l" rtl="0" eaLnBrk="0" fontAlgn="base" hangingPunct="0">
        <a:spcBef>
          <a:spcPct val="20000"/>
        </a:spcBef>
        <a:spcAft>
          <a:spcPct val="0"/>
        </a:spcAft>
        <a:buClr>
          <a:schemeClr val="tx1"/>
        </a:buClr>
        <a:buSzPct val="85000"/>
        <a:defRPr sz="28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1"/>
        </a:buClr>
        <a:buSzPct val="100000"/>
        <a:buFont typeface="Wingdings" pitchFamily="2" charset="2"/>
        <a:buChar char="§"/>
        <a:defRPr sz="28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tx1"/>
        </a:buClr>
        <a:buSzPct val="100000"/>
        <a:buFont typeface="Wingdings" pitchFamily="2" charset="2"/>
        <a:buChar char="§"/>
        <a:defRPr sz="2800"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tx1"/>
        </a:buClr>
        <a:buFont typeface="Wingdings" pitchFamily="2" charset="2"/>
        <a:buChar char="§"/>
        <a:defRPr sz="28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tx1"/>
        </a:buClr>
        <a:buSzPct val="100000"/>
        <a:buFont typeface="Wingdings" pitchFamily="2" charset="2"/>
        <a:buChar char="§"/>
        <a:defRPr sz="28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915400" cy="1143000"/>
          </a:xfrm>
          <a:prstGeom prst="rect">
            <a:avLst/>
          </a:prstGeom>
        </p:spPr>
        <p:txBody>
          <a:bodyPr vert="horz" lIns="18288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1484" y="1143000"/>
            <a:ext cx="8692515"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34200" y="6428874"/>
            <a:ext cx="2133600" cy="365125"/>
          </a:xfrm>
          <a:prstGeom prst="rect">
            <a:avLst/>
          </a:prstGeom>
        </p:spPr>
        <p:txBody>
          <a:bodyPr vert="horz" lIns="91440" tIns="45720" rIns="91440" bIns="45720" rtlCol="0" anchor="ctr"/>
          <a:lstStyle>
            <a:lvl1pPr algn="r">
              <a:defRPr sz="1050">
                <a:solidFill>
                  <a:schemeClr val="tx1">
                    <a:lumMod val="65000"/>
                    <a:lumOff val="35000"/>
                  </a:schemeClr>
                </a:solidFill>
                <a:latin typeface="Open Sans" pitchFamily="34" charset="0"/>
                <a:ea typeface="Open Sans" pitchFamily="34" charset="0"/>
                <a:cs typeface="Open Sans" pitchFamily="34" charset="0"/>
              </a:defRPr>
            </a:lvl1pPr>
          </a:lstStyle>
          <a:p>
            <a:fld id="{CD245A9C-CD73-48C6-806D-89CCB38C6AD8}" type="slidenum">
              <a:rPr lang="en-US" smtClean="0"/>
              <a:pPr/>
              <a:t>‹#›</a:t>
            </a:fld>
            <a:endParaRPr lang="en-US" dirty="0"/>
          </a:p>
        </p:txBody>
      </p:sp>
      <p:sp>
        <p:nvSpPr>
          <p:cNvPr id="7" name="Rectangle 6"/>
          <p:cNvSpPr/>
          <p:nvPr/>
        </p:nvSpPr>
        <p:spPr>
          <a:xfrm>
            <a:off x="0" y="0"/>
            <a:ext cx="152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28600" y="0"/>
            <a:ext cx="0" cy="6858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0"/>
            <a:ext cx="152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p:nvPr/>
        </p:nvCxnSpPr>
        <p:spPr>
          <a:xfrm>
            <a:off x="228600" y="0"/>
            <a:ext cx="0" cy="6858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432072"/>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 id="2147484071" r:id="rId15"/>
  </p:sldLayoutIdLst>
  <p:timing>
    <p:tnLst>
      <p:par>
        <p:cTn id="1" dur="indefinite" restart="never" nodeType="tmRoot"/>
      </p:par>
    </p:tnLst>
  </p:timing>
  <p:txStyles>
    <p:titleStyle>
      <a:lvl1pPr algn="l" defTabSz="914400" rtl="0" eaLnBrk="1" latinLnBrk="0" hangingPunct="1">
        <a:spcBef>
          <a:spcPct val="0"/>
        </a:spcBef>
        <a:buNone/>
        <a:defRPr sz="3800" kern="1200" spc="100" baseline="0">
          <a:solidFill>
            <a:schemeClr val="tx1">
              <a:lumMod val="65000"/>
              <a:lumOff val="35000"/>
            </a:schemeClr>
          </a:solidFill>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Clr>
          <a:schemeClr val="accent2"/>
        </a:buClr>
        <a:buFont typeface="Wingdings" pitchFamily="2" charset="2"/>
        <a:buChar char="§"/>
        <a:defRPr sz="2800" kern="1200" spc="100" baseline="0">
          <a:solidFill>
            <a:schemeClr val="tx1">
              <a:lumMod val="65000"/>
              <a:lumOff val="35000"/>
            </a:schemeClr>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Clr>
          <a:schemeClr val="accent3"/>
        </a:buClr>
        <a:buSzPct val="125000"/>
        <a:buFont typeface="Century Gothic" pitchFamily="34" charset="0"/>
        <a:buChar char="▫"/>
        <a:defRPr sz="2600" i="1" kern="1200">
          <a:solidFill>
            <a:schemeClr val="tx1">
              <a:lumMod val="65000"/>
              <a:lumOff val="35000"/>
            </a:schemeClr>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lumMod val="65000"/>
              <a:lumOff val="35000"/>
            </a:schemeClr>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Clr>
          <a:schemeClr val="accent6"/>
        </a:buClr>
        <a:buFont typeface="Arial"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Clr>
          <a:schemeClr val="tx1">
            <a:lumMod val="50000"/>
            <a:lumOff val="50000"/>
          </a:schemeClr>
        </a:buClr>
        <a:buFont typeface="Calibri"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915400" cy="1143000"/>
          </a:xfrm>
          <a:prstGeom prst="rect">
            <a:avLst/>
          </a:prstGeom>
        </p:spPr>
        <p:txBody>
          <a:bodyPr vert="horz" lIns="18288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1484" y="1143000"/>
            <a:ext cx="8692515"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34200" y="6428874"/>
            <a:ext cx="2133600" cy="365125"/>
          </a:xfrm>
          <a:prstGeom prst="rect">
            <a:avLst/>
          </a:prstGeom>
        </p:spPr>
        <p:txBody>
          <a:bodyPr vert="horz" lIns="91440" tIns="45720" rIns="91440" bIns="45720" rtlCol="0" anchor="ctr"/>
          <a:lstStyle>
            <a:lvl1pPr algn="r">
              <a:defRPr sz="1050">
                <a:solidFill>
                  <a:schemeClr val="tx1">
                    <a:lumMod val="65000"/>
                    <a:lumOff val="35000"/>
                  </a:schemeClr>
                </a:solidFill>
                <a:latin typeface="Open Sans" pitchFamily="34" charset="0"/>
                <a:ea typeface="Open Sans" pitchFamily="34" charset="0"/>
                <a:cs typeface="Open Sans" pitchFamily="34" charset="0"/>
              </a:defRPr>
            </a:lvl1pPr>
          </a:lstStyle>
          <a:p>
            <a:fld id="{CD245A9C-CD73-48C6-806D-89CCB38C6AD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7" name="Rectangle 6"/>
          <p:cNvSpPr/>
          <p:nvPr/>
        </p:nvSpPr>
        <p:spPr>
          <a:xfrm>
            <a:off x="0" y="0"/>
            <a:ext cx="152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Connector 8"/>
          <p:cNvCxnSpPr/>
          <p:nvPr/>
        </p:nvCxnSpPr>
        <p:spPr>
          <a:xfrm>
            <a:off x="228600" y="0"/>
            <a:ext cx="0" cy="6858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326721"/>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Lst>
  <p:timing>
    <p:tnLst>
      <p:par>
        <p:cTn id="1" dur="indefinite" restart="never" nodeType="tmRoot"/>
      </p:par>
    </p:tnLst>
  </p:timing>
  <p:txStyles>
    <p:titleStyle>
      <a:lvl1pPr algn="l" defTabSz="914400" rtl="0" eaLnBrk="1" latinLnBrk="0" hangingPunct="1">
        <a:spcBef>
          <a:spcPct val="0"/>
        </a:spcBef>
        <a:buNone/>
        <a:defRPr sz="3800" kern="1200" spc="100" baseline="0">
          <a:solidFill>
            <a:schemeClr val="tx1">
              <a:lumMod val="65000"/>
              <a:lumOff val="35000"/>
            </a:schemeClr>
          </a:solidFill>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Clr>
          <a:schemeClr val="accent2"/>
        </a:buClr>
        <a:buFont typeface="Wingdings" pitchFamily="2" charset="2"/>
        <a:buChar char="§"/>
        <a:defRPr sz="2800" kern="1200" spc="100" baseline="0">
          <a:solidFill>
            <a:schemeClr val="tx1">
              <a:lumMod val="65000"/>
              <a:lumOff val="35000"/>
            </a:schemeClr>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Clr>
          <a:schemeClr val="accent3"/>
        </a:buClr>
        <a:buSzPct val="125000"/>
        <a:buFont typeface="Century Gothic" pitchFamily="34" charset="0"/>
        <a:buChar char="▫"/>
        <a:defRPr sz="2600" i="1" kern="1200">
          <a:solidFill>
            <a:schemeClr val="tx1">
              <a:lumMod val="65000"/>
              <a:lumOff val="35000"/>
            </a:schemeClr>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lumMod val="65000"/>
              <a:lumOff val="35000"/>
            </a:schemeClr>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Clr>
          <a:schemeClr val="accent6"/>
        </a:buClr>
        <a:buFont typeface="Arial"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Clr>
          <a:schemeClr val="tx1">
            <a:lumMod val="50000"/>
            <a:lumOff val="50000"/>
          </a:schemeClr>
        </a:buClr>
        <a:buFont typeface="Calibri"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915400" cy="1143000"/>
          </a:xfrm>
          <a:prstGeom prst="rect">
            <a:avLst/>
          </a:prstGeom>
        </p:spPr>
        <p:txBody>
          <a:bodyPr vert="horz" lIns="18288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1484" y="1143000"/>
            <a:ext cx="8692515"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34200" y="6428874"/>
            <a:ext cx="2133600" cy="365125"/>
          </a:xfrm>
          <a:prstGeom prst="rect">
            <a:avLst/>
          </a:prstGeom>
        </p:spPr>
        <p:txBody>
          <a:bodyPr vert="horz" lIns="91440" tIns="45720" rIns="91440" bIns="45720" rtlCol="0" anchor="ctr"/>
          <a:lstStyle>
            <a:lvl1pPr algn="r">
              <a:defRPr sz="1050">
                <a:solidFill>
                  <a:schemeClr val="tx1">
                    <a:lumMod val="65000"/>
                    <a:lumOff val="35000"/>
                  </a:schemeClr>
                </a:solidFill>
                <a:latin typeface="Open Sans" pitchFamily="34" charset="0"/>
                <a:ea typeface="Open Sans" pitchFamily="34" charset="0"/>
                <a:cs typeface="Open Sans" pitchFamily="34" charset="0"/>
              </a:defRPr>
            </a:lvl1pPr>
          </a:lstStyle>
          <a:p>
            <a:fld id="{CD245A9C-CD73-48C6-806D-89CCB38C6AD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7" name="Rectangle 6"/>
          <p:cNvSpPr/>
          <p:nvPr/>
        </p:nvSpPr>
        <p:spPr>
          <a:xfrm>
            <a:off x="0" y="0"/>
            <a:ext cx="152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Connector 8"/>
          <p:cNvCxnSpPr/>
          <p:nvPr/>
        </p:nvCxnSpPr>
        <p:spPr>
          <a:xfrm>
            <a:off x="228600" y="0"/>
            <a:ext cx="0" cy="6858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034418"/>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Lst>
  <p:timing>
    <p:tnLst>
      <p:par>
        <p:cTn id="1" dur="indefinite" restart="never" nodeType="tmRoot"/>
      </p:par>
    </p:tnLst>
  </p:timing>
  <p:txStyles>
    <p:titleStyle>
      <a:lvl1pPr algn="l" defTabSz="914400" rtl="0" eaLnBrk="1" latinLnBrk="0" hangingPunct="1">
        <a:spcBef>
          <a:spcPct val="0"/>
        </a:spcBef>
        <a:buNone/>
        <a:defRPr sz="3800" kern="1200" spc="100" baseline="0">
          <a:solidFill>
            <a:schemeClr val="tx1">
              <a:lumMod val="65000"/>
              <a:lumOff val="35000"/>
            </a:schemeClr>
          </a:solidFill>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Clr>
          <a:schemeClr val="accent2"/>
        </a:buClr>
        <a:buFont typeface="Wingdings" pitchFamily="2" charset="2"/>
        <a:buChar char="§"/>
        <a:defRPr sz="2800" kern="1200" spc="100" baseline="0">
          <a:solidFill>
            <a:schemeClr val="tx1">
              <a:lumMod val="65000"/>
              <a:lumOff val="35000"/>
            </a:schemeClr>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Clr>
          <a:schemeClr val="accent3"/>
        </a:buClr>
        <a:buSzPct val="125000"/>
        <a:buFont typeface="Century Gothic" pitchFamily="34" charset="0"/>
        <a:buChar char="▫"/>
        <a:defRPr sz="2600" i="1" kern="1200">
          <a:solidFill>
            <a:schemeClr val="tx1">
              <a:lumMod val="65000"/>
              <a:lumOff val="35000"/>
            </a:schemeClr>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lumMod val="65000"/>
              <a:lumOff val="35000"/>
            </a:schemeClr>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Clr>
          <a:schemeClr val="accent6"/>
        </a:buClr>
        <a:buFont typeface="Arial"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Clr>
          <a:schemeClr val="tx1">
            <a:lumMod val="50000"/>
            <a:lumOff val="50000"/>
          </a:schemeClr>
        </a:buClr>
        <a:buFont typeface="Calibri"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915400" cy="1143000"/>
          </a:xfrm>
          <a:prstGeom prst="rect">
            <a:avLst/>
          </a:prstGeom>
        </p:spPr>
        <p:txBody>
          <a:bodyPr vert="horz" lIns="18288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1484" y="1143000"/>
            <a:ext cx="8692515"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34200" y="6428874"/>
            <a:ext cx="2133600" cy="365125"/>
          </a:xfrm>
          <a:prstGeom prst="rect">
            <a:avLst/>
          </a:prstGeom>
        </p:spPr>
        <p:txBody>
          <a:bodyPr vert="horz" lIns="91440" tIns="45720" rIns="91440" bIns="45720" rtlCol="0" anchor="ctr"/>
          <a:lstStyle>
            <a:lvl1pPr algn="r">
              <a:defRPr sz="1050">
                <a:solidFill>
                  <a:schemeClr val="tx1"/>
                </a:solidFill>
                <a:latin typeface="Open Sans" pitchFamily="34" charset="0"/>
                <a:ea typeface="Open Sans" pitchFamily="34" charset="0"/>
                <a:cs typeface="Open Sans" pitchFamily="34" charset="0"/>
              </a:defRPr>
            </a:lvl1pPr>
          </a:lstStyle>
          <a:p>
            <a:fld id="{CD245A9C-CD73-48C6-806D-89CCB38C6AD8}" type="slidenum">
              <a:rPr lang="en-US" smtClean="0">
                <a:solidFill>
                  <a:prstClr val="black"/>
                </a:solidFill>
              </a:rPr>
              <a:pPr/>
              <a:t>‹#›</a:t>
            </a:fld>
            <a:endParaRPr lang="en-US" dirty="0">
              <a:solidFill>
                <a:prstClr val="black"/>
              </a:solidFill>
            </a:endParaRPr>
          </a:p>
        </p:txBody>
      </p:sp>
      <p:sp>
        <p:nvSpPr>
          <p:cNvPr id="7" name="Rectangle 6"/>
          <p:cNvSpPr/>
          <p:nvPr/>
        </p:nvSpPr>
        <p:spPr>
          <a:xfrm>
            <a:off x="0" y="0"/>
            <a:ext cx="152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Connector 8"/>
          <p:cNvCxnSpPr/>
          <p:nvPr/>
        </p:nvCxnSpPr>
        <p:spPr>
          <a:xfrm>
            <a:off x="228600" y="0"/>
            <a:ext cx="0" cy="6858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845386"/>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Lst>
  <p:timing>
    <p:tnLst>
      <p:par>
        <p:cTn id="1" dur="indefinite" restart="never" nodeType="tmRoot"/>
      </p:par>
    </p:tnLst>
  </p:timing>
  <p:txStyles>
    <p:titleStyle>
      <a:lvl1pPr algn="l" defTabSz="914400" rtl="0" eaLnBrk="1" latinLnBrk="0" hangingPunct="1">
        <a:spcBef>
          <a:spcPct val="0"/>
        </a:spcBef>
        <a:buNone/>
        <a:defRPr sz="3800" kern="1200" spc="100" baseline="0">
          <a:solidFill>
            <a:schemeClr val="tx1">
              <a:lumMod val="65000"/>
              <a:lumOff val="35000"/>
            </a:schemeClr>
          </a:solidFill>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Clr>
          <a:schemeClr val="accent2"/>
        </a:buClr>
        <a:buFont typeface="Wingdings" pitchFamily="2" charset="2"/>
        <a:buChar char="§"/>
        <a:defRPr sz="2800" kern="1200" spc="100" baseline="0">
          <a:solidFill>
            <a:schemeClr val="tx1">
              <a:lumMod val="65000"/>
              <a:lumOff val="35000"/>
            </a:schemeClr>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Clr>
          <a:schemeClr val="accent3"/>
        </a:buClr>
        <a:buSzPct val="125000"/>
        <a:buFont typeface="Century Gothic" pitchFamily="34" charset="0"/>
        <a:buChar char="▫"/>
        <a:defRPr sz="2600" i="1" kern="1200">
          <a:solidFill>
            <a:schemeClr val="tx1">
              <a:lumMod val="65000"/>
              <a:lumOff val="35000"/>
            </a:schemeClr>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lumMod val="65000"/>
              <a:lumOff val="35000"/>
            </a:schemeClr>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Clr>
          <a:schemeClr val="accent6"/>
        </a:buClr>
        <a:buFont typeface="Arial"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Clr>
          <a:schemeClr val="tx1">
            <a:lumMod val="50000"/>
            <a:lumOff val="50000"/>
          </a:schemeClr>
        </a:buClr>
        <a:buFont typeface="Calibri"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915400" cy="1143000"/>
          </a:xfrm>
          <a:prstGeom prst="rect">
            <a:avLst/>
          </a:prstGeom>
        </p:spPr>
        <p:txBody>
          <a:bodyPr vert="horz" lIns="18288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1484" y="1143000"/>
            <a:ext cx="8692515"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34200" y="6428874"/>
            <a:ext cx="2133600" cy="365125"/>
          </a:xfrm>
          <a:prstGeom prst="rect">
            <a:avLst/>
          </a:prstGeom>
        </p:spPr>
        <p:txBody>
          <a:bodyPr vert="horz" lIns="91440" tIns="45720" rIns="91440" bIns="45720" rtlCol="0" anchor="ctr"/>
          <a:lstStyle>
            <a:lvl1pPr algn="r">
              <a:defRPr sz="1050">
                <a:solidFill>
                  <a:schemeClr val="tx1">
                    <a:lumMod val="65000"/>
                    <a:lumOff val="35000"/>
                  </a:schemeClr>
                </a:solidFill>
                <a:latin typeface="Open Sans" pitchFamily="34" charset="0"/>
                <a:ea typeface="Open Sans" pitchFamily="34" charset="0"/>
                <a:cs typeface="Open Sans" pitchFamily="34" charset="0"/>
              </a:defRPr>
            </a:lvl1pPr>
          </a:lstStyle>
          <a:p>
            <a:fld id="{CD245A9C-CD73-48C6-806D-89CCB38C6AD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7" name="Rectangle 6"/>
          <p:cNvSpPr/>
          <p:nvPr/>
        </p:nvSpPr>
        <p:spPr>
          <a:xfrm>
            <a:off x="0" y="0"/>
            <a:ext cx="152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Connector 8"/>
          <p:cNvCxnSpPr/>
          <p:nvPr/>
        </p:nvCxnSpPr>
        <p:spPr>
          <a:xfrm>
            <a:off x="228600" y="0"/>
            <a:ext cx="0" cy="6858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306006"/>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Lst>
  <p:transition>
    <p:fade/>
  </p:transition>
  <p:timing>
    <p:tnLst>
      <p:par>
        <p:cTn id="1" dur="indefinite" restart="never" nodeType="tmRoot"/>
      </p:par>
    </p:tnLst>
  </p:timing>
  <p:hf hdr="0" ftr="0" dt="0"/>
  <p:txStyles>
    <p:titleStyle>
      <a:lvl1pPr algn="l" defTabSz="914400" rtl="0" eaLnBrk="1" latinLnBrk="0" hangingPunct="1">
        <a:spcBef>
          <a:spcPct val="0"/>
        </a:spcBef>
        <a:buNone/>
        <a:defRPr sz="3800" kern="1200" spc="100" baseline="0">
          <a:solidFill>
            <a:schemeClr val="tx1">
              <a:lumMod val="65000"/>
              <a:lumOff val="35000"/>
            </a:schemeClr>
          </a:solidFill>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Clr>
          <a:schemeClr val="accent2"/>
        </a:buClr>
        <a:buFont typeface="Wingdings" pitchFamily="2" charset="2"/>
        <a:buChar char="§"/>
        <a:defRPr sz="2800" kern="1200" spc="100" baseline="0">
          <a:solidFill>
            <a:schemeClr val="tx1">
              <a:lumMod val="65000"/>
              <a:lumOff val="35000"/>
            </a:schemeClr>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Clr>
          <a:schemeClr val="accent3"/>
        </a:buClr>
        <a:buSzPct val="125000"/>
        <a:buFont typeface="Century Gothic" pitchFamily="34" charset="0"/>
        <a:buChar char="▫"/>
        <a:defRPr sz="2600" i="1" kern="1200">
          <a:solidFill>
            <a:schemeClr val="tx1">
              <a:lumMod val="65000"/>
              <a:lumOff val="35000"/>
            </a:schemeClr>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lumMod val="65000"/>
              <a:lumOff val="35000"/>
            </a:schemeClr>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Clr>
          <a:schemeClr val="accent6"/>
        </a:buClr>
        <a:buFont typeface="Arial"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Clr>
          <a:schemeClr val="tx1">
            <a:lumMod val="50000"/>
            <a:lumOff val="50000"/>
          </a:schemeClr>
        </a:buClr>
        <a:buFont typeface="Calibri"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915400" cy="1143000"/>
          </a:xfrm>
          <a:prstGeom prst="rect">
            <a:avLst/>
          </a:prstGeom>
        </p:spPr>
        <p:txBody>
          <a:bodyPr vert="horz" lIns="18288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1484" y="1143000"/>
            <a:ext cx="8692515"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34200" y="6428874"/>
            <a:ext cx="2133600" cy="365125"/>
          </a:xfrm>
          <a:prstGeom prst="rect">
            <a:avLst/>
          </a:prstGeom>
        </p:spPr>
        <p:txBody>
          <a:bodyPr vert="horz" lIns="91440" tIns="45720" rIns="91440" bIns="45720" rtlCol="0" anchor="ctr"/>
          <a:lstStyle>
            <a:lvl1pPr algn="r">
              <a:defRPr sz="1050">
                <a:solidFill>
                  <a:schemeClr val="tx1">
                    <a:lumMod val="65000"/>
                    <a:lumOff val="35000"/>
                  </a:schemeClr>
                </a:solidFill>
                <a:latin typeface="Open Sans" pitchFamily="34" charset="0"/>
                <a:ea typeface="Open Sans" pitchFamily="34" charset="0"/>
                <a:cs typeface="Open Sans" pitchFamily="34" charset="0"/>
              </a:defRPr>
            </a:lvl1pPr>
          </a:lstStyle>
          <a:p>
            <a:fld id="{CD245A9C-CD73-48C6-806D-89CCB38C6AD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7" name="Rectangle 6"/>
          <p:cNvSpPr/>
          <p:nvPr/>
        </p:nvSpPr>
        <p:spPr>
          <a:xfrm>
            <a:off x="0" y="0"/>
            <a:ext cx="152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Connector 8"/>
          <p:cNvCxnSpPr/>
          <p:nvPr/>
        </p:nvCxnSpPr>
        <p:spPr>
          <a:xfrm>
            <a:off x="228600" y="0"/>
            <a:ext cx="0" cy="6858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769198"/>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 id="2147484143" r:id="rId14"/>
  </p:sldLayoutIdLst>
  <p:transition>
    <p:fade/>
  </p:transition>
  <p:timing>
    <p:tnLst>
      <p:par>
        <p:cTn id="1" dur="indefinite" restart="never" nodeType="tmRoot"/>
      </p:par>
    </p:tnLst>
  </p:timing>
  <p:hf hdr="0" ftr="0" dt="0"/>
  <p:txStyles>
    <p:titleStyle>
      <a:lvl1pPr algn="l" defTabSz="914400" rtl="0" eaLnBrk="1" latinLnBrk="0" hangingPunct="1">
        <a:spcBef>
          <a:spcPct val="0"/>
        </a:spcBef>
        <a:buNone/>
        <a:defRPr sz="3800" kern="1200" spc="100" baseline="0">
          <a:solidFill>
            <a:schemeClr val="tx1">
              <a:lumMod val="65000"/>
              <a:lumOff val="35000"/>
            </a:schemeClr>
          </a:solidFill>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Clr>
          <a:schemeClr val="accent2"/>
        </a:buClr>
        <a:buFont typeface="Wingdings" pitchFamily="2" charset="2"/>
        <a:buChar char="§"/>
        <a:defRPr sz="2800" kern="1200" spc="100" baseline="0">
          <a:solidFill>
            <a:schemeClr val="tx1">
              <a:lumMod val="65000"/>
              <a:lumOff val="35000"/>
            </a:schemeClr>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Clr>
          <a:schemeClr val="accent3"/>
        </a:buClr>
        <a:buSzPct val="125000"/>
        <a:buFont typeface="Century Gothic" pitchFamily="34" charset="0"/>
        <a:buChar char="▫"/>
        <a:defRPr sz="2600" i="1" kern="1200">
          <a:solidFill>
            <a:schemeClr val="tx1">
              <a:lumMod val="65000"/>
              <a:lumOff val="35000"/>
            </a:schemeClr>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lumMod val="65000"/>
              <a:lumOff val="35000"/>
            </a:schemeClr>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Clr>
          <a:schemeClr val="accent6"/>
        </a:buClr>
        <a:buFont typeface="Arial"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Clr>
          <a:schemeClr val="tx1">
            <a:lumMod val="50000"/>
            <a:lumOff val="50000"/>
          </a:schemeClr>
        </a:buClr>
        <a:buFont typeface="Calibri"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915400" cy="1143000"/>
          </a:xfrm>
          <a:prstGeom prst="rect">
            <a:avLst/>
          </a:prstGeom>
        </p:spPr>
        <p:txBody>
          <a:bodyPr vert="horz" lIns="18288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1484" y="1143000"/>
            <a:ext cx="8692515"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34200" y="6428874"/>
            <a:ext cx="2133600" cy="365125"/>
          </a:xfrm>
          <a:prstGeom prst="rect">
            <a:avLst/>
          </a:prstGeom>
        </p:spPr>
        <p:txBody>
          <a:bodyPr vert="horz" lIns="91440" tIns="45720" rIns="91440" bIns="45720" rtlCol="0" anchor="ctr"/>
          <a:lstStyle>
            <a:lvl1pPr algn="r">
              <a:defRPr sz="1050">
                <a:solidFill>
                  <a:schemeClr val="tx1">
                    <a:lumMod val="65000"/>
                    <a:lumOff val="35000"/>
                  </a:schemeClr>
                </a:solidFill>
                <a:latin typeface="Open Sans" pitchFamily="34" charset="0"/>
                <a:ea typeface="Open Sans" pitchFamily="34" charset="0"/>
                <a:cs typeface="Open Sans" pitchFamily="34" charset="0"/>
              </a:defRPr>
            </a:lvl1pPr>
          </a:lstStyle>
          <a:p>
            <a:pPr fontAlgn="auto">
              <a:spcBef>
                <a:spcPts val="0"/>
              </a:spcBef>
              <a:spcAft>
                <a:spcPts val="0"/>
              </a:spcAft>
            </a:pPr>
            <a:fld id="{CD245A9C-CD73-48C6-806D-89CCB38C6AD8}" type="slidenum">
              <a:rPr lang="en-US" smtClean="0">
                <a:solidFill>
                  <a:prstClr val="black">
                    <a:lumMod val="65000"/>
                    <a:lumOff val="35000"/>
                  </a:prstClr>
                </a:solidFill>
              </a:rPr>
              <a:pPr fontAlgn="auto">
                <a:spcBef>
                  <a:spcPts val="0"/>
                </a:spcBef>
                <a:spcAft>
                  <a:spcPts val="0"/>
                </a:spcAft>
              </a:pPr>
              <a:t>‹#›</a:t>
            </a:fld>
            <a:endParaRPr lang="en-US" dirty="0">
              <a:solidFill>
                <a:prstClr val="black">
                  <a:lumMod val="65000"/>
                  <a:lumOff val="35000"/>
                </a:prstClr>
              </a:solidFill>
            </a:endParaRPr>
          </a:p>
        </p:txBody>
      </p:sp>
      <p:sp>
        <p:nvSpPr>
          <p:cNvPr id="7" name="Rectangle 6"/>
          <p:cNvSpPr/>
          <p:nvPr/>
        </p:nvSpPr>
        <p:spPr>
          <a:xfrm>
            <a:off x="0" y="0"/>
            <a:ext cx="152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9" name="Straight Connector 8"/>
          <p:cNvCxnSpPr/>
          <p:nvPr/>
        </p:nvCxnSpPr>
        <p:spPr>
          <a:xfrm>
            <a:off x="228600" y="0"/>
            <a:ext cx="0" cy="6858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0"/>
            <a:ext cx="152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10" name="Straight Connector 9"/>
          <p:cNvCxnSpPr/>
          <p:nvPr/>
        </p:nvCxnSpPr>
        <p:spPr>
          <a:xfrm>
            <a:off x="228600" y="0"/>
            <a:ext cx="0" cy="6858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643837"/>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 id="2147484157" r:id="rId13"/>
    <p:sldLayoutId id="2147484158" r:id="rId14"/>
    <p:sldLayoutId id="2147484159" r:id="rId15"/>
    <p:sldLayoutId id="2147484160" r:id="rId16"/>
    <p:sldLayoutId id="2147484161" r:id="rId17"/>
    <p:sldLayoutId id="2147484162" r:id="rId18"/>
    <p:sldLayoutId id="2147484163" r:id="rId19"/>
    <p:sldLayoutId id="2147484164" r:id="rId20"/>
  </p:sldLayoutIdLst>
  <p:transition>
    <p:fade/>
  </p:transition>
  <p:timing>
    <p:tnLst>
      <p:par>
        <p:cTn id="1" dur="indefinite" restart="never" nodeType="tmRoot"/>
      </p:par>
    </p:tnLst>
  </p:timing>
  <p:txStyles>
    <p:titleStyle>
      <a:lvl1pPr algn="l" defTabSz="914400" rtl="0" eaLnBrk="1" latinLnBrk="0" hangingPunct="1">
        <a:spcBef>
          <a:spcPct val="0"/>
        </a:spcBef>
        <a:buNone/>
        <a:defRPr sz="3800" kern="1200" spc="100" baseline="0">
          <a:solidFill>
            <a:schemeClr val="tx1">
              <a:lumMod val="65000"/>
              <a:lumOff val="35000"/>
            </a:schemeClr>
          </a:solidFill>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Clr>
          <a:schemeClr val="accent2"/>
        </a:buClr>
        <a:buFont typeface="Wingdings" pitchFamily="2" charset="2"/>
        <a:buChar char="§"/>
        <a:defRPr sz="2800" kern="1200" spc="100" baseline="0">
          <a:solidFill>
            <a:schemeClr val="tx1">
              <a:lumMod val="65000"/>
              <a:lumOff val="35000"/>
            </a:schemeClr>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Clr>
          <a:schemeClr val="accent3"/>
        </a:buClr>
        <a:buSzPct val="125000"/>
        <a:buFont typeface="Century Gothic" pitchFamily="34" charset="0"/>
        <a:buChar char="▫"/>
        <a:defRPr sz="2600" i="1" kern="1200">
          <a:solidFill>
            <a:schemeClr val="tx1">
              <a:lumMod val="65000"/>
              <a:lumOff val="35000"/>
            </a:schemeClr>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lumMod val="65000"/>
              <a:lumOff val="35000"/>
            </a:schemeClr>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Clr>
          <a:schemeClr val="accent6"/>
        </a:buClr>
        <a:buFont typeface="Arial"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Clr>
          <a:schemeClr val="tx1">
            <a:lumMod val="50000"/>
            <a:lumOff val="50000"/>
          </a:schemeClr>
        </a:buClr>
        <a:buFont typeface="Calibri"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915400" cy="1143000"/>
          </a:xfrm>
          <a:prstGeom prst="rect">
            <a:avLst/>
          </a:prstGeom>
        </p:spPr>
        <p:txBody>
          <a:bodyPr vert="horz" lIns="18288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1484" y="1143000"/>
            <a:ext cx="8692515"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34200" y="6428874"/>
            <a:ext cx="2133600" cy="365125"/>
          </a:xfrm>
          <a:prstGeom prst="rect">
            <a:avLst/>
          </a:prstGeom>
        </p:spPr>
        <p:txBody>
          <a:bodyPr vert="horz" lIns="91440" tIns="45720" rIns="91440" bIns="45720" rtlCol="0" anchor="ctr"/>
          <a:lstStyle>
            <a:lvl1pPr algn="r">
              <a:defRPr sz="1050">
                <a:solidFill>
                  <a:schemeClr val="tx1">
                    <a:lumMod val="65000"/>
                    <a:lumOff val="35000"/>
                  </a:schemeClr>
                </a:solidFill>
                <a:latin typeface="Open Sans" pitchFamily="34" charset="0"/>
                <a:ea typeface="Open Sans" pitchFamily="34" charset="0"/>
                <a:cs typeface="Open Sans" pitchFamily="34" charset="0"/>
              </a:defRPr>
            </a:lvl1pPr>
          </a:lstStyle>
          <a:p>
            <a:pPr fontAlgn="auto">
              <a:spcBef>
                <a:spcPts val="0"/>
              </a:spcBef>
              <a:spcAft>
                <a:spcPts val="0"/>
              </a:spcAft>
            </a:pPr>
            <a:fld id="{CD245A9C-CD73-48C6-806D-89CCB38C6AD8}" type="slidenum">
              <a:rPr lang="en-US" smtClean="0">
                <a:solidFill>
                  <a:prstClr val="black">
                    <a:lumMod val="65000"/>
                    <a:lumOff val="35000"/>
                  </a:prstClr>
                </a:solidFill>
              </a:rPr>
              <a:pPr fontAlgn="auto">
                <a:spcBef>
                  <a:spcPts val="0"/>
                </a:spcBef>
                <a:spcAft>
                  <a:spcPts val="0"/>
                </a:spcAft>
              </a:pPr>
              <a:t>‹#›</a:t>
            </a:fld>
            <a:endParaRPr lang="en-US" dirty="0">
              <a:solidFill>
                <a:prstClr val="black">
                  <a:lumMod val="65000"/>
                  <a:lumOff val="35000"/>
                </a:prstClr>
              </a:solidFill>
            </a:endParaRPr>
          </a:p>
        </p:txBody>
      </p:sp>
      <p:sp>
        <p:nvSpPr>
          <p:cNvPr id="7" name="Rectangle 6"/>
          <p:cNvSpPr/>
          <p:nvPr/>
        </p:nvSpPr>
        <p:spPr>
          <a:xfrm>
            <a:off x="0" y="0"/>
            <a:ext cx="152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9" name="Straight Connector 8"/>
          <p:cNvCxnSpPr/>
          <p:nvPr/>
        </p:nvCxnSpPr>
        <p:spPr>
          <a:xfrm>
            <a:off x="228600" y="0"/>
            <a:ext cx="0" cy="6858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0"/>
            <a:ext cx="152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10" name="Straight Connector 9"/>
          <p:cNvCxnSpPr/>
          <p:nvPr/>
        </p:nvCxnSpPr>
        <p:spPr>
          <a:xfrm>
            <a:off x="228600" y="0"/>
            <a:ext cx="0" cy="6858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823552"/>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 id="2147484179" r:id="rId14"/>
    <p:sldLayoutId id="2147484180" r:id="rId15"/>
    <p:sldLayoutId id="2147484181" r:id="rId16"/>
    <p:sldLayoutId id="2147484182" r:id="rId17"/>
    <p:sldLayoutId id="2147484183" r:id="rId18"/>
    <p:sldLayoutId id="2147484184" r:id="rId19"/>
    <p:sldLayoutId id="2147484185" r:id="rId20"/>
  </p:sldLayoutIdLst>
  <p:transition>
    <p:fade/>
  </p:transition>
  <p:timing>
    <p:tnLst>
      <p:par>
        <p:cTn id="1" dur="indefinite" restart="never" nodeType="tmRoot"/>
      </p:par>
    </p:tnLst>
  </p:timing>
  <p:txStyles>
    <p:titleStyle>
      <a:lvl1pPr algn="l" defTabSz="914400" rtl="0" eaLnBrk="1" latinLnBrk="0" hangingPunct="1">
        <a:spcBef>
          <a:spcPct val="0"/>
        </a:spcBef>
        <a:buNone/>
        <a:defRPr sz="3800" kern="1200" spc="100" baseline="0">
          <a:solidFill>
            <a:schemeClr val="tx1">
              <a:lumMod val="65000"/>
              <a:lumOff val="35000"/>
            </a:schemeClr>
          </a:solidFill>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Clr>
          <a:schemeClr val="accent2"/>
        </a:buClr>
        <a:buFont typeface="Wingdings" pitchFamily="2" charset="2"/>
        <a:buChar char="§"/>
        <a:defRPr sz="2800" kern="1200" spc="100" baseline="0">
          <a:solidFill>
            <a:schemeClr val="tx1">
              <a:lumMod val="65000"/>
              <a:lumOff val="35000"/>
            </a:schemeClr>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Clr>
          <a:schemeClr val="accent3"/>
        </a:buClr>
        <a:buSzPct val="125000"/>
        <a:buFont typeface="Century Gothic" pitchFamily="34" charset="0"/>
        <a:buChar char="▫"/>
        <a:defRPr sz="2600" i="1" kern="1200">
          <a:solidFill>
            <a:schemeClr val="tx1">
              <a:lumMod val="65000"/>
              <a:lumOff val="35000"/>
            </a:schemeClr>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lumMod val="65000"/>
              <a:lumOff val="35000"/>
            </a:schemeClr>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Clr>
          <a:schemeClr val="accent6"/>
        </a:buClr>
        <a:buFont typeface="Arial"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Clr>
          <a:schemeClr val="tx1">
            <a:lumMod val="50000"/>
            <a:lumOff val="50000"/>
          </a:schemeClr>
        </a:buClr>
        <a:buFont typeface="Calibri"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915400" cy="1143000"/>
          </a:xfrm>
          <a:prstGeom prst="rect">
            <a:avLst/>
          </a:prstGeom>
        </p:spPr>
        <p:txBody>
          <a:bodyPr vert="horz" lIns="18288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1484" y="1143000"/>
            <a:ext cx="8692515"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34200" y="6428874"/>
            <a:ext cx="2133600" cy="365125"/>
          </a:xfrm>
          <a:prstGeom prst="rect">
            <a:avLst/>
          </a:prstGeom>
        </p:spPr>
        <p:txBody>
          <a:bodyPr vert="horz" lIns="91440" tIns="45720" rIns="91440" bIns="45720" rtlCol="0" anchor="ctr"/>
          <a:lstStyle>
            <a:lvl1pPr algn="r">
              <a:defRPr sz="1050">
                <a:solidFill>
                  <a:schemeClr val="tx1">
                    <a:lumMod val="65000"/>
                    <a:lumOff val="35000"/>
                  </a:schemeClr>
                </a:solidFill>
                <a:latin typeface="Open Sans" pitchFamily="34" charset="0"/>
                <a:ea typeface="Open Sans" pitchFamily="34" charset="0"/>
                <a:cs typeface="Open Sans" pitchFamily="34" charset="0"/>
              </a:defRPr>
            </a:lvl1pPr>
          </a:lstStyle>
          <a:p>
            <a:pPr fontAlgn="auto">
              <a:spcBef>
                <a:spcPts val="0"/>
              </a:spcBef>
              <a:spcAft>
                <a:spcPts val="0"/>
              </a:spcAft>
            </a:pPr>
            <a:fld id="{CD245A9C-CD73-48C6-806D-89CCB38C6AD8}" type="slidenum">
              <a:rPr lang="en-US" smtClean="0">
                <a:solidFill>
                  <a:prstClr val="black">
                    <a:lumMod val="65000"/>
                    <a:lumOff val="35000"/>
                  </a:prstClr>
                </a:solidFill>
              </a:rPr>
              <a:pPr fontAlgn="auto">
                <a:spcBef>
                  <a:spcPts val="0"/>
                </a:spcBef>
                <a:spcAft>
                  <a:spcPts val="0"/>
                </a:spcAft>
              </a:pPr>
              <a:t>‹#›</a:t>
            </a:fld>
            <a:endParaRPr lang="en-US" dirty="0">
              <a:solidFill>
                <a:prstClr val="black">
                  <a:lumMod val="65000"/>
                  <a:lumOff val="35000"/>
                </a:prstClr>
              </a:solidFill>
            </a:endParaRPr>
          </a:p>
        </p:txBody>
      </p:sp>
      <p:sp>
        <p:nvSpPr>
          <p:cNvPr id="7" name="Rectangle 6"/>
          <p:cNvSpPr/>
          <p:nvPr/>
        </p:nvSpPr>
        <p:spPr>
          <a:xfrm>
            <a:off x="0" y="0"/>
            <a:ext cx="152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9" name="Straight Connector 8"/>
          <p:cNvCxnSpPr/>
          <p:nvPr/>
        </p:nvCxnSpPr>
        <p:spPr>
          <a:xfrm>
            <a:off x="228600" y="0"/>
            <a:ext cx="0" cy="6858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0"/>
            <a:ext cx="152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10" name="Straight Connector 9"/>
          <p:cNvCxnSpPr/>
          <p:nvPr/>
        </p:nvCxnSpPr>
        <p:spPr>
          <a:xfrm>
            <a:off x="228600" y="0"/>
            <a:ext cx="0" cy="6858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3698"/>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 id="2147484201" r:id="rId15"/>
    <p:sldLayoutId id="2147484202" r:id="rId16"/>
    <p:sldLayoutId id="2147484203" r:id="rId17"/>
    <p:sldLayoutId id="2147484204" r:id="rId18"/>
    <p:sldLayoutId id="2147484205" r:id="rId19"/>
    <p:sldLayoutId id="2147484206" r:id="rId20"/>
  </p:sldLayoutIdLst>
  <p:transition>
    <p:fade/>
  </p:transition>
  <p:timing>
    <p:tnLst>
      <p:par>
        <p:cTn id="1" dur="indefinite" restart="never" nodeType="tmRoot"/>
      </p:par>
    </p:tnLst>
  </p:timing>
  <p:txStyles>
    <p:titleStyle>
      <a:lvl1pPr algn="l" defTabSz="914400" rtl="0" eaLnBrk="1" latinLnBrk="0" hangingPunct="1">
        <a:spcBef>
          <a:spcPct val="0"/>
        </a:spcBef>
        <a:buNone/>
        <a:defRPr sz="3800" kern="1200" spc="100" baseline="0">
          <a:solidFill>
            <a:schemeClr val="tx1">
              <a:lumMod val="65000"/>
              <a:lumOff val="35000"/>
            </a:schemeClr>
          </a:solidFill>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Clr>
          <a:schemeClr val="accent2"/>
        </a:buClr>
        <a:buFont typeface="Wingdings" pitchFamily="2" charset="2"/>
        <a:buChar char="§"/>
        <a:defRPr sz="2800" kern="1200" spc="100" baseline="0">
          <a:solidFill>
            <a:schemeClr val="tx1">
              <a:lumMod val="65000"/>
              <a:lumOff val="35000"/>
            </a:schemeClr>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Clr>
          <a:schemeClr val="accent3"/>
        </a:buClr>
        <a:buSzPct val="125000"/>
        <a:buFont typeface="Century Gothic" pitchFamily="34" charset="0"/>
        <a:buChar char="▫"/>
        <a:defRPr sz="2600" i="1" kern="1200">
          <a:solidFill>
            <a:schemeClr val="tx1">
              <a:lumMod val="65000"/>
              <a:lumOff val="35000"/>
            </a:schemeClr>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lumMod val="65000"/>
              <a:lumOff val="35000"/>
            </a:schemeClr>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Clr>
          <a:schemeClr val="accent6"/>
        </a:buClr>
        <a:buFont typeface="Arial"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Clr>
          <a:schemeClr val="tx1">
            <a:lumMod val="50000"/>
            <a:lumOff val="50000"/>
          </a:schemeClr>
        </a:buClr>
        <a:buFont typeface="Calibri"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9" cstate="print"/>
          <a:srcRect/>
          <a:stretch>
            <a:fillRect/>
          </a:stretch>
        </p:blipFill>
        <p:spPr bwMode="auto">
          <a:xfrm>
            <a:off x="0" y="6553200"/>
            <a:ext cx="9144000" cy="304800"/>
          </a:xfrm>
          <a:prstGeom prst="rect">
            <a:avLst/>
          </a:prstGeom>
          <a:noFill/>
          <a:ln w="9525">
            <a:noFill/>
            <a:miter lim="800000"/>
            <a:headEnd/>
            <a:tailEnd/>
          </a:ln>
        </p:spPr>
      </p:pic>
      <p:pic>
        <p:nvPicPr>
          <p:cNvPr id="2051" name="Picture 3"/>
          <p:cNvPicPr>
            <a:picLocks noChangeAspect="1" noChangeArrowheads="1"/>
          </p:cNvPicPr>
          <p:nvPr/>
        </p:nvPicPr>
        <p:blipFill>
          <a:blip r:embed="rId20" cstate="print">
            <a:lum bright="100000" contrast="-40000"/>
          </a:blip>
          <a:srcRect/>
          <a:stretch>
            <a:fillRect/>
          </a:stretch>
        </p:blipFill>
        <p:spPr bwMode="auto">
          <a:xfrm>
            <a:off x="4419600" y="6629400"/>
            <a:ext cx="238125" cy="152400"/>
          </a:xfrm>
          <a:prstGeom prst="rect">
            <a:avLst/>
          </a:prstGeom>
          <a:noFill/>
          <a:ln w="9525">
            <a:noFill/>
            <a:miter lim="800000"/>
            <a:headEnd/>
            <a:tailEnd/>
          </a:ln>
        </p:spPr>
      </p:pic>
      <p:cxnSp>
        <p:nvCxnSpPr>
          <p:cNvPr id="17" name="Straight Connector 16"/>
          <p:cNvCxnSpPr/>
          <p:nvPr/>
        </p:nvCxnSpPr>
        <p:spPr>
          <a:xfrm>
            <a:off x="0" y="6477000"/>
            <a:ext cx="9144000" cy="0"/>
          </a:xfrm>
          <a:prstGeom prst="line">
            <a:avLst/>
          </a:prstGeom>
          <a:ln w="38100">
            <a:solidFill>
              <a:srgbClr val="72909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55320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5"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Slide Number Placeholder 17"/>
          <p:cNvSpPr>
            <a:spLocks noGrp="1"/>
          </p:cNvSpPr>
          <p:nvPr>
            <p:ph type="sldNum" sz="quarter" idx="4"/>
          </p:nvPr>
        </p:nvSpPr>
        <p:spPr>
          <a:xfrm>
            <a:off x="8702675" y="6492875"/>
            <a:ext cx="365125"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0D4FE3E1-DB10-4E10-8894-894935AF30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6705600"/>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076"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3175" y="6502400"/>
            <a:ext cx="9144000" cy="431800"/>
          </a:xfrm>
          <a:prstGeom prst="rect">
            <a:avLst/>
          </a:prstGeom>
          <a:gradFill flip="none" rotWithShape="1">
            <a:gsLst>
              <a:gs pos="0">
                <a:schemeClr val="bg1"/>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ooter Placeholder 4"/>
          <p:cNvSpPr>
            <a:spLocks noGrp="1"/>
          </p:cNvSpPr>
          <p:nvPr>
            <p:ph type="ftr" sz="quarter" idx="3"/>
          </p:nvPr>
        </p:nvSpPr>
        <p:spPr>
          <a:xfrm>
            <a:off x="4876800" y="6553200"/>
            <a:ext cx="3810000" cy="339725"/>
          </a:xfrm>
          <a:prstGeom prst="rect">
            <a:avLst/>
          </a:prstGeom>
        </p:spPr>
        <p:txBody>
          <a:bodyPr vert="horz" lIns="91440" tIns="45720" rIns="91440" bIns="45720" rtlCol="0" anchor="ctr"/>
          <a:lstStyle>
            <a:lvl1pPr algn="r">
              <a:defRPr sz="1600">
                <a:solidFill>
                  <a:srgbClr val="FFFFFF"/>
                </a:solidFill>
                <a:latin typeface="+mn-lt"/>
                <a:cs typeface="+mn-cs"/>
              </a:defRPr>
            </a:lvl1pPr>
          </a:lstStyle>
          <a:p>
            <a:pPr>
              <a:defRPr/>
            </a:pPr>
            <a:endParaRPr lang="en-US"/>
          </a:p>
        </p:txBody>
      </p:sp>
      <p:pic>
        <p:nvPicPr>
          <p:cNvPr id="3079" name="Picture 7"/>
          <p:cNvPicPr>
            <a:picLocks noChangeAspect="1"/>
          </p:cNvPicPr>
          <p:nvPr/>
        </p:nvPicPr>
        <p:blipFill>
          <a:blip r:embed="rId16" cstate="print"/>
          <a:srcRect r="883"/>
          <a:stretch>
            <a:fillRect/>
          </a:stretch>
        </p:blipFill>
        <p:spPr bwMode="auto">
          <a:xfrm>
            <a:off x="3175" y="6502400"/>
            <a:ext cx="2039938" cy="431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898" r:id="rId6"/>
    <p:sldLayoutId id="2147483899" r:id="rId7"/>
    <p:sldLayoutId id="2147483933" r:id="rId8"/>
    <p:sldLayoutId id="2147483934" r:id="rId9"/>
    <p:sldLayoutId id="2147483900" r:id="rId10"/>
    <p:sldLayoutId id="2147483901" r:id="rId11"/>
    <p:sldLayoutId id="2147483935" r:id="rId12"/>
    <p:sldLayoutId id="2147483936" r:id="rId13"/>
    <p:sldLayoutId id="2147483937" r:id="rId14"/>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4000" b="1" kern="1200" spc="-100">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charset="0"/>
        </a:defRPr>
      </a:lvl2pPr>
      <a:lvl3pPr algn="l" rtl="0" eaLnBrk="0" fontAlgn="base" hangingPunct="0">
        <a:spcBef>
          <a:spcPct val="0"/>
        </a:spcBef>
        <a:spcAft>
          <a:spcPct val="0"/>
        </a:spcAft>
        <a:defRPr sz="4000" b="1">
          <a:solidFill>
            <a:schemeClr val="tx2"/>
          </a:solidFill>
          <a:latin typeface="Arial" charset="0"/>
        </a:defRPr>
      </a:lvl3pPr>
      <a:lvl4pPr algn="l" rtl="0" eaLnBrk="0" fontAlgn="base" hangingPunct="0">
        <a:spcBef>
          <a:spcPct val="0"/>
        </a:spcBef>
        <a:spcAft>
          <a:spcPct val="0"/>
        </a:spcAft>
        <a:defRPr sz="4000" b="1">
          <a:solidFill>
            <a:schemeClr val="tx2"/>
          </a:solidFill>
          <a:latin typeface="Arial" charset="0"/>
        </a:defRPr>
      </a:lvl4pPr>
      <a:lvl5pPr algn="l" rtl="0" eaLnBrk="0" fontAlgn="base" hangingPunct="0">
        <a:spcBef>
          <a:spcPct val="0"/>
        </a:spcBef>
        <a:spcAft>
          <a:spcPct val="0"/>
        </a:spcAft>
        <a:defRPr sz="4000" b="1">
          <a:solidFill>
            <a:schemeClr val="tx2"/>
          </a:solidFill>
          <a:latin typeface="Arial" charset="0"/>
        </a:defRPr>
      </a:lvl5pPr>
      <a:lvl6pPr marL="457200" algn="l" rtl="0" fontAlgn="base">
        <a:spcBef>
          <a:spcPct val="0"/>
        </a:spcBef>
        <a:spcAft>
          <a:spcPct val="0"/>
        </a:spcAft>
        <a:defRPr sz="4000" b="1">
          <a:solidFill>
            <a:schemeClr val="tx2"/>
          </a:solidFill>
          <a:latin typeface="Arial" charset="0"/>
        </a:defRPr>
      </a:lvl6pPr>
      <a:lvl7pPr marL="914400" algn="l" rtl="0" fontAlgn="base">
        <a:spcBef>
          <a:spcPct val="0"/>
        </a:spcBef>
        <a:spcAft>
          <a:spcPct val="0"/>
        </a:spcAft>
        <a:defRPr sz="4000" b="1">
          <a:solidFill>
            <a:schemeClr val="tx2"/>
          </a:solidFill>
          <a:latin typeface="Arial" charset="0"/>
        </a:defRPr>
      </a:lvl7pPr>
      <a:lvl8pPr marL="1371600" algn="l" rtl="0" fontAlgn="base">
        <a:spcBef>
          <a:spcPct val="0"/>
        </a:spcBef>
        <a:spcAft>
          <a:spcPct val="0"/>
        </a:spcAft>
        <a:defRPr sz="4000" b="1">
          <a:solidFill>
            <a:schemeClr val="tx2"/>
          </a:solidFill>
          <a:latin typeface="Arial" charset="0"/>
        </a:defRPr>
      </a:lvl8pPr>
      <a:lvl9pPr marL="1828800" algn="l" rtl="0" fontAlgn="base">
        <a:spcBef>
          <a:spcPct val="0"/>
        </a:spcBef>
        <a:spcAft>
          <a:spcPct val="0"/>
        </a:spcAft>
        <a:defRPr sz="4000" b="1">
          <a:solidFill>
            <a:schemeClr val="tx2"/>
          </a:solidFill>
          <a:latin typeface="Arial" charset="0"/>
        </a:defRPr>
      </a:lvl9pPr>
    </p:titleStyle>
    <p:bodyStyle>
      <a:lvl1pPr algn="l" rtl="0" eaLnBrk="0" fontAlgn="base" hangingPunct="0">
        <a:spcBef>
          <a:spcPct val="20000"/>
        </a:spcBef>
        <a:spcAft>
          <a:spcPct val="0"/>
        </a:spcAft>
        <a:buClr>
          <a:schemeClr val="tx1"/>
        </a:buClr>
        <a:buSzPct val="85000"/>
        <a:defRPr sz="28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1"/>
        </a:buClr>
        <a:buSzPct val="100000"/>
        <a:buFont typeface="Wingdings" pitchFamily="2" charset="2"/>
        <a:buChar char="§"/>
        <a:defRPr sz="28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tx1"/>
        </a:buClr>
        <a:buSzPct val="100000"/>
        <a:buFont typeface="Wingdings" pitchFamily="2" charset="2"/>
        <a:buChar char="§"/>
        <a:defRPr sz="2800"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tx1"/>
        </a:buClr>
        <a:buFont typeface="Wingdings" pitchFamily="2" charset="2"/>
        <a:buChar char="§"/>
        <a:defRPr sz="28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tx1"/>
        </a:buClr>
        <a:buSzPct val="100000"/>
        <a:buFont typeface="Wingdings" pitchFamily="2" charset="2"/>
        <a:buChar char="§"/>
        <a:defRPr sz="28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915400" cy="1143000"/>
          </a:xfrm>
          <a:prstGeom prst="rect">
            <a:avLst/>
          </a:prstGeom>
        </p:spPr>
        <p:txBody>
          <a:bodyPr vert="horz" lIns="18288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1484" y="1143000"/>
            <a:ext cx="8692515"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34200" y="6428874"/>
            <a:ext cx="2133600" cy="365125"/>
          </a:xfrm>
          <a:prstGeom prst="rect">
            <a:avLst/>
          </a:prstGeom>
        </p:spPr>
        <p:txBody>
          <a:bodyPr vert="horz" lIns="91440" tIns="45720" rIns="91440" bIns="45720" rtlCol="0" anchor="ctr"/>
          <a:lstStyle>
            <a:lvl1pPr algn="r">
              <a:defRPr sz="1050">
                <a:solidFill>
                  <a:schemeClr val="tx1">
                    <a:lumMod val="65000"/>
                    <a:lumOff val="35000"/>
                  </a:schemeClr>
                </a:solidFill>
                <a:latin typeface="Open Sans" pitchFamily="34" charset="0"/>
                <a:ea typeface="Open Sans" pitchFamily="34" charset="0"/>
                <a:cs typeface="Open Sans" pitchFamily="34" charset="0"/>
              </a:defRPr>
            </a:lvl1pPr>
          </a:lstStyle>
          <a:p>
            <a:fld id="{CD245A9C-CD73-48C6-806D-89CCB38C6AD8}" type="slidenum">
              <a:rPr lang="en-US" smtClean="0"/>
              <a:pPr/>
              <a:t>‹#›</a:t>
            </a:fld>
            <a:endParaRPr lang="en-US" dirty="0"/>
          </a:p>
        </p:txBody>
      </p:sp>
      <p:sp>
        <p:nvSpPr>
          <p:cNvPr id="7" name="Rectangle 6"/>
          <p:cNvSpPr/>
          <p:nvPr/>
        </p:nvSpPr>
        <p:spPr>
          <a:xfrm>
            <a:off x="0" y="0"/>
            <a:ext cx="152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28600" y="0"/>
            <a:ext cx="0" cy="6858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0"/>
            <a:ext cx="152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228600" y="0"/>
            <a:ext cx="0" cy="6858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869645"/>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 id="2147483971" r:id="rId18"/>
    <p:sldLayoutId id="2147483972" r:id="rId19"/>
  </p:sldLayoutIdLst>
  <p:transition>
    <p:fade/>
  </p:transition>
  <p:timing>
    <p:tnLst>
      <p:par>
        <p:cTn id="1" dur="indefinite" restart="never" nodeType="tmRoot"/>
      </p:par>
    </p:tnLst>
  </p:timing>
  <p:txStyles>
    <p:titleStyle>
      <a:lvl1pPr algn="l" defTabSz="914400" rtl="0" eaLnBrk="1" latinLnBrk="0" hangingPunct="1">
        <a:spcBef>
          <a:spcPct val="0"/>
        </a:spcBef>
        <a:buNone/>
        <a:defRPr sz="3800" kern="1200" spc="100" baseline="0">
          <a:solidFill>
            <a:schemeClr val="tx1">
              <a:lumMod val="65000"/>
              <a:lumOff val="35000"/>
            </a:schemeClr>
          </a:solidFill>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Clr>
          <a:schemeClr val="accent2"/>
        </a:buClr>
        <a:buFont typeface="Wingdings" pitchFamily="2" charset="2"/>
        <a:buChar char="§"/>
        <a:defRPr sz="2800" kern="1200" spc="100" baseline="0">
          <a:solidFill>
            <a:schemeClr val="tx1">
              <a:lumMod val="65000"/>
              <a:lumOff val="35000"/>
            </a:schemeClr>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Clr>
          <a:schemeClr val="accent3"/>
        </a:buClr>
        <a:buSzPct val="125000"/>
        <a:buFont typeface="Century Gothic" pitchFamily="34" charset="0"/>
        <a:buChar char="▫"/>
        <a:defRPr sz="2600" i="1" kern="1200">
          <a:solidFill>
            <a:schemeClr val="tx1">
              <a:lumMod val="65000"/>
              <a:lumOff val="35000"/>
            </a:schemeClr>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lumMod val="65000"/>
              <a:lumOff val="35000"/>
            </a:schemeClr>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Clr>
          <a:schemeClr val="accent6"/>
        </a:buClr>
        <a:buFont typeface="Arial"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Clr>
          <a:schemeClr val="tx1">
            <a:lumMod val="50000"/>
            <a:lumOff val="50000"/>
          </a:schemeClr>
        </a:buClr>
        <a:buFont typeface="Calibri"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6705600"/>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3175" y="6502400"/>
            <a:ext cx="9144000" cy="431800"/>
          </a:xfrm>
          <a:prstGeom prst="rect">
            <a:avLst/>
          </a:prstGeom>
          <a:gradFill flip="none" rotWithShape="1">
            <a:gsLst>
              <a:gs pos="0">
                <a:schemeClr val="bg1"/>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ooter Placeholder 4"/>
          <p:cNvSpPr>
            <a:spLocks noGrp="1"/>
          </p:cNvSpPr>
          <p:nvPr>
            <p:ph type="ftr" sz="quarter" idx="3"/>
          </p:nvPr>
        </p:nvSpPr>
        <p:spPr>
          <a:xfrm>
            <a:off x="4876800" y="6553200"/>
            <a:ext cx="3810000" cy="339725"/>
          </a:xfrm>
          <a:prstGeom prst="rect">
            <a:avLst/>
          </a:prstGeom>
        </p:spPr>
        <p:txBody>
          <a:bodyPr vert="horz" lIns="91440" tIns="45720" rIns="91440" bIns="45720" rtlCol="0" anchor="ctr"/>
          <a:lstStyle>
            <a:lvl1pPr algn="r" fontAlgn="auto">
              <a:spcBef>
                <a:spcPts val="0"/>
              </a:spcBef>
              <a:spcAft>
                <a:spcPts val="0"/>
              </a:spcAft>
              <a:defRPr sz="1600">
                <a:solidFill>
                  <a:srgbClr val="FFFFFF"/>
                </a:solidFill>
                <a:latin typeface="+mn-lt"/>
                <a:cs typeface="+mn-cs"/>
              </a:defRPr>
            </a:lvl1pPr>
          </a:lstStyle>
          <a:p>
            <a:pPr>
              <a:defRPr/>
            </a:pPr>
            <a:endParaRPr lang="en-US"/>
          </a:p>
        </p:txBody>
      </p:sp>
      <p:pic>
        <p:nvPicPr>
          <p:cNvPr id="1031" name="Picture 7"/>
          <p:cNvPicPr>
            <a:picLocks noChangeAspect="1"/>
          </p:cNvPicPr>
          <p:nvPr/>
        </p:nvPicPr>
        <p:blipFill>
          <a:blip r:embed="rId16" cstate="print"/>
          <a:srcRect r="883"/>
          <a:stretch>
            <a:fillRect/>
          </a:stretch>
        </p:blipFill>
        <p:spPr bwMode="auto">
          <a:xfrm>
            <a:off x="3175" y="6502400"/>
            <a:ext cx="2039938" cy="431800"/>
          </a:xfrm>
          <a:prstGeom prst="rect">
            <a:avLst/>
          </a:prstGeom>
          <a:noFill/>
          <a:ln w="9525">
            <a:noFill/>
            <a:miter lim="800000"/>
            <a:headEnd/>
            <a:tailEnd/>
          </a:ln>
        </p:spPr>
      </p:pic>
    </p:spTree>
    <p:extLst>
      <p:ext uri="{BB962C8B-B14F-4D97-AF65-F5344CB8AC3E}">
        <p14:creationId xmlns:p14="http://schemas.microsoft.com/office/powerpoint/2010/main" val="644495479"/>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4000" b="1" kern="1200" spc="-100">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p:titleStyle>
    <p:bodyStyle>
      <a:lvl1pPr algn="l" rtl="0" eaLnBrk="1" fontAlgn="base" hangingPunct="1">
        <a:spcBef>
          <a:spcPct val="20000"/>
        </a:spcBef>
        <a:spcAft>
          <a:spcPct val="0"/>
        </a:spcAft>
        <a:buClr>
          <a:schemeClr val="tx1"/>
        </a:buClr>
        <a:buSzPct val="85000"/>
        <a:defRPr sz="2800" kern="1200">
          <a:solidFill>
            <a:schemeClr val="tx1"/>
          </a:solidFill>
          <a:latin typeface="+mn-lt"/>
          <a:ea typeface="+mn-ea"/>
          <a:cs typeface="+mn-cs"/>
        </a:defRPr>
      </a:lvl1pPr>
      <a:lvl2pPr marL="457200" indent="-182563" algn="l" rtl="0" eaLnBrk="1" fontAlgn="base" hangingPunct="1">
        <a:spcBef>
          <a:spcPct val="20000"/>
        </a:spcBef>
        <a:spcAft>
          <a:spcPct val="0"/>
        </a:spcAft>
        <a:buClr>
          <a:schemeClr val="tx1"/>
        </a:buClr>
        <a:buSzPct val="100000"/>
        <a:buFont typeface="Wingdings" pitchFamily="2" charset="2"/>
        <a:buChar char="§"/>
        <a:defRPr sz="2800" kern="1200">
          <a:solidFill>
            <a:schemeClr val="tx1"/>
          </a:solidFill>
          <a:latin typeface="+mn-lt"/>
          <a:ea typeface="+mn-ea"/>
          <a:cs typeface="+mn-cs"/>
        </a:defRPr>
      </a:lvl2pPr>
      <a:lvl3pPr marL="730250" indent="-182563" algn="l" rtl="0" eaLnBrk="1" fontAlgn="base" hangingPunct="1">
        <a:spcBef>
          <a:spcPct val="20000"/>
        </a:spcBef>
        <a:spcAft>
          <a:spcPct val="0"/>
        </a:spcAft>
        <a:buClr>
          <a:schemeClr val="tx1"/>
        </a:buClr>
        <a:buSzPct val="100000"/>
        <a:buFont typeface="Wingdings" pitchFamily="2" charset="2"/>
        <a:buChar char="§"/>
        <a:defRPr sz="2800" kern="1200">
          <a:solidFill>
            <a:schemeClr val="tx1"/>
          </a:solidFill>
          <a:latin typeface="+mn-lt"/>
          <a:ea typeface="+mn-ea"/>
          <a:cs typeface="+mn-cs"/>
        </a:defRPr>
      </a:lvl3pPr>
      <a:lvl4pPr marL="1004888" indent="-182563" algn="l" rtl="0" eaLnBrk="1" fontAlgn="base" hangingPunct="1">
        <a:spcBef>
          <a:spcPct val="20000"/>
        </a:spcBef>
        <a:spcAft>
          <a:spcPct val="0"/>
        </a:spcAft>
        <a:buClr>
          <a:schemeClr val="tx1"/>
        </a:buClr>
        <a:buFont typeface="Wingdings" pitchFamily="2" charset="2"/>
        <a:buChar char="§"/>
        <a:defRPr sz="2800" kern="1200">
          <a:solidFill>
            <a:schemeClr val="tx1"/>
          </a:solidFill>
          <a:latin typeface="+mn-lt"/>
          <a:ea typeface="+mn-ea"/>
          <a:cs typeface="+mn-cs"/>
        </a:defRPr>
      </a:lvl4pPr>
      <a:lvl5pPr marL="1187450" indent="-136525" algn="l" rtl="0" eaLnBrk="1" fontAlgn="base" hangingPunct="1">
        <a:spcBef>
          <a:spcPct val="20000"/>
        </a:spcBef>
        <a:spcAft>
          <a:spcPct val="0"/>
        </a:spcAft>
        <a:buClr>
          <a:schemeClr val="tx1"/>
        </a:buClr>
        <a:buSzPct val="100000"/>
        <a:buFont typeface="Wingdings" pitchFamily="2" charset="2"/>
        <a:buChar char="§"/>
        <a:defRPr sz="28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9" cstate="print"/>
          <a:srcRect/>
          <a:stretch>
            <a:fillRect/>
          </a:stretch>
        </p:blipFill>
        <p:spPr bwMode="auto">
          <a:xfrm>
            <a:off x="0" y="6553200"/>
            <a:ext cx="9144000" cy="304800"/>
          </a:xfrm>
          <a:prstGeom prst="rect">
            <a:avLst/>
          </a:prstGeom>
          <a:noFill/>
          <a:ln w="9525">
            <a:noFill/>
            <a:miter lim="800000"/>
            <a:headEnd/>
            <a:tailEnd/>
          </a:ln>
        </p:spPr>
      </p:pic>
      <p:pic>
        <p:nvPicPr>
          <p:cNvPr id="2051" name="Picture 3"/>
          <p:cNvPicPr>
            <a:picLocks noChangeAspect="1" noChangeArrowheads="1"/>
          </p:cNvPicPr>
          <p:nvPr/>
        </p:nvPicPr>
        <p:blipFill>
          <a:blip r:embed="rId20" cstate="print">
            <a:lum bright="100000" contrast="-40000"/>
          </a:blip>
          <a:srcRect/>
          <a:stretch>
            <a:fillRect/>
          </a:stretch>
        </p:blipFill>
        <p:spPr bwMode="auto">
          <a:xfrm>
            <a:off x="4419600" y="6629400"/>
            <a:ext cx="238125" cy="152400"/>
          </a:xfrm>
          <a:prstGeom prst="rect">
            <a:avLst/>
          </a:prstGeom>
          <a:noFill/>
          <a:ln w="9525">
            <a:noFill/>
            <a:miter lim="800000"/>
            <a:headEnd/>
            <a:tailEnd/>
          </a:ln>
        </p:spPr>
      </p:pic>
      <p:cxnSp>
        <p:nvCxnSpPr>
          <p:cNvPr id="17" name="Straight Connector 16"/>
          <p:cNvCxnSpPr/>
          <p:nvPr/>
        </p:nvCxnSpPr>
        <p:spPr>
          <a:xfrm>
            <a:off x="0" y="6477000"/>
            <a:ext cx="9144000" cy="0"/>
          </a:xfrm>
          <a:prstGeom prst="line">
            <a:avLst/>
          </a:prstGeom>
          <a:ln w="38100">
            <a:solidFill>
              <a:srgbClr val="72909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55320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5"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Slide Number Placeholder 17"/>
          <p:cNvSpPr>
            <a:spLocks noGrp="1"/>
          </p:cNvSpPr>
          <p:nvPr>
            <p:ph type="sldNum" sz="quarter" idx="4"/>
          </p:nvPr>
        </p:nvSpPr>
        <p:spPr>
          <a:xfrm>
            <a:off x="8702675" y="6492875"/>
            <a:ext cx="365125"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0D4FE3E1-DB10-4E10-8894-894935AF3060}" type="slidenum">
              <a:rPr lang="en-US"/>
              <a:pPr>
                <a:defRPr/>
              </a:pPr>
              <a:t>‹#›</a:t>
            </a:fld>
            <a:endParaRPr lang="en-US"/>
          </a:p>
        </p:txBody>
      </p:sp>
    </p:spTree>
    <p:extLst>
      <p:ext uri="{BB962C8B-B14F-4D97-AF65-F5344CB8AC3E}">
        <p14:creationId xmlns:p14="http://schemas.microsoft.com/office/powerpoint/2010/main" val="1589321449"/>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 id="2147484008" r:id="rId15"/>
    <p:sldLayoutId id="2147484009" r:id="rId16"/>
    <p:sldLayoutId id="2147484010" r:id="rId17"/>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6705600"/>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076"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3175" y="6502400"/>
            <a:ext cx="9144000" cy="431800"/>
          </a:xfrm>
          <a:prstGeom prst="rect">
            <a:avLst/>
          </a:prstGeom>
          <a:gradFill flip="none" rotWithShape="1">
            <a:gsLst>
              <a:gs pos="0">
                <a:schemeClr val="bg1"/>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ooter Placeholder 4"/>
          <p:cNvSpPr>
            <a:spLocks noGrp="1"/>
          </p:cNvSpPr>
          <p:nvPr>
            <p:ph type="ftr" sz="quarter" idx="3"/>
          </p:nvPr>
        </p:nvSpPr>
        <p:spPr>
          <a:xfrm>
            <a:off x="4876800" y="6553200"/>
            <a:ext cx="3810000" cy="339725"/>
          </a:xfrm>
          <a:prstGeom prst="rect">
            <a:avLst/>
          </a:prstGeom>
        </p:spPr>
        <p:txBody>
          <a:bodyPr vert="horz" lIns="91440" tIns="45720" rIns="91440" bIns="45720" rtlCol="0" anchor="ctr"/>
          <a:lstStyle>
            <a:lvl1pPr algn="r">
              <a:defRPr sz="1600">
                <a:solidFill>
                  <a:srgbClr val="FFFFFF"/>
                </a:solidFill>
                <a:latin typeface="+mn-lt"/>
                <a:cs typeface="+mn-cs"/>
              </a:defRPr>
            </a:lvl1pPr>
          </a:lstStyle>
          <a:p>
            <a:pPr>
              <a:defRPr/>
            </a:pPr>
            <a:endParaRPr lang="en-US"/>
          </a:p>
        </p:txBody>
      </p:sp>
      <p:pic>
        <p:nvPicPr>
          <p:cNvPr id="3079" name="Picture 7"/>
          <p:cNvPicPr>
            <a:picLocks noChangeAspect="1"/>
          </p:cNvPicPr>
          <p:nvPr/>
        </p:nvPicPr>
        <p:blipFill>
          <a:blip r:embed="rId16" cstate="print"/>
          <a:srcRect r="883"/>
          <a:stretch>
            <a:fillRect/>
          </a:stretch>
        </p:blipFill>
        <p:spPr bwMode="auto">
          <a:xfrm>
            <a:off x="3175" y="6502400"/>
            <a:ext cx="2039938" cy="431800"/>
          </a:xfrm>
          <a:prstGeom prst="rect">
            <a:avLst/>
          </a:prstGeom>
          <a:noFill/>
          <a:ln w="9525">
            <a:noFill/>
            <a:miter lim="800000"/>
            <a:headEnd/>
            <a:tailEnd/>
          </a:ln>
        </p:spPr>
      </p:pic>
    </p:spTree>
    <p:extLst>
      <p:ext uri="{BB962C8B-B14F-4D97-AF65-F5344CB8AC3E}">
        <p14:creationId xmlns:p14="http://schemas.microsoft.com/office/powerpoint/2010/main" val="3844423311"/>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4000" b="1" kern="1200" spc="-100">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p:titleStyle>
    <p:bodyStyle>
      <a:lvl1pPr algn="l" rtl="0" eaLnBrk="1" fontAlgn="base" hangingPunct="1">
        <a:spcBef>
          <a:spcPct val="20000"/>
        </a:spcBef>
        <a:spcAft>
          <a:spcPct val="0"/>
        </a:spcAft>
        <a:buClr>
          <a:schemeClr val="tx1"/>
        </a:buClr>
        <a:buSzPct val="85000"/>
        <a:defRPr sz="2800" kern="1200">
          <a:solidFill>
            <a:schemeClr val="tx1"/>
          </a:solidFill>
          <a:latin typeface="+mn-lt"/>
          <a:ea typeface="+mn-ea"/>
          <a:cs typeface="+mn-cs"/>
        </a:defRPr>
      </a:lvl1pPr>
      <a:lvl2pPr marL="457200" indent="-182563" algn="l" rtl="0" eaLnBrk="1" fontAlgn="base" hangingPunct="1">
        <a:spcBef>
          <a:spcPct val="20000"/>
        </a:spcBef>
        <a:spcAft>
          <a:spcPct val="0"/>
        </a:spcAft>
        <a:buClr>
          <a:schemeClr val="tx1"/>
        </a:buClr>
        <a:buSzPct val="100000"/>
        <a:buFont typeface="Wingdings" pitchFamily="2" charset="2"/>
        <a:buChar char="§"/>
        <a:defRPr sz="2800" kern="1200">
          <a:solidFill>
            <a:schemeClr val="tx1"/>
          </a:solidFill>
          <a:latin typeface="+mn-lt"/>
          <a:ea typeface="+mn-ea"/>
          <a:cs typeface="+mn-cs"/>
        </a:defRPr>
      </a:lvl2pPr>
      <a:lvl3pPr marL="730250" indent="-182563" algn="l" rtl="0" eaLnBrk="1" fontAlgn="base" hangingPunct="1">
        <a:spcBef>
          <a:spcPct val="20000"/>
        </a:spcBef>
        <a:spcAft>
          <a:spcPct val="0"/>
        </a:spcAft>
        <a:buClr>
          <a:schemeClr val="tx1"/>
        </a:buClr>
        <a:buSzPct val="100000"/>
        <a:buFont typeface="Wingdings" pitchFamily="2" charset="2"/>
        <a:buChar char="§"/>
        <a:defRPr sz="2800" kern="1200">
          <a:solidFill>
            <a:schemeClr val="tx1"/>
          </a:solidFill>
          <a:latin typeface="+mn-lt"/>
          <a:ea typeface="+mn-ea"/>
          <a:cs typeface="+mn-cs"/>
        </a:defRPr>
      </a:lvl3pPr>
      <a:lvl4pPr marL="1004888" indent="-182563" algn="l" rtl="0" eaLnBrk="1" fontAlgn="base" hangingPunct="1">
        <a:spcBef>
          <a:spcPct val="20000"/>
        </a:spcBef>
        <a:spcAft>
          <a:spcPct val="0"/>
        </a:spcAft>
        <a:buClr>
          <a:schemeClr val="tx1"/>
        </a:buClr>
        <a:buFont typeface="Wingdings" pitchFamily="2" charset="2"/>
        <a:buChar char="§"/>
        <a:defRPr sz="2800" kern="1200">
          <a:solidFill>
            <a:schemeClr val="tx1"/>
          </a:solidFill>
          <a:latin typeface="+mn-lt"/>
          <a:ea typeface="+mn-ea"/>
          <a:cs typeface="+mn-cs"/>
        </a:defRPr>
      </a:lvl4pPr>
      <a:lvl5pPr marL="1187450" indent="-136525" algn="l" rtl="0" eaLnBrk="1" fontAlgn="base" hangingPunct="1">
        <a:spcBef>
          <a:spcPct val="20000"/>
        </a:spcBef>
        <a:spcAft>
          <a:spcPct val="0"/>
        </a:spcAft>
        <a:buClr>
          <a:schemeClr val="tx1"/>
        </a:buClr>
        <a:buSzPct val="100000"/>
        <a:buFont typeface="Wingdings" pitchFamily="2" charset="2"/>
        <a:buChar char="§"/>
        <a:defRPr sz="28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6705600"/>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3875" y="6502725"/>
            <a:ext cx="9144000" cy="431475"/>
          </a:xfrm>
          <a:prstGeom prst="rect">
            <a:avLst/>
          </a:prstGeom>
          <a:gradFill flip="none" rotWithShape="1">
            <a:gsLst>
              <a:gs pos="0">
                <a:schemeClr val="bg1"/>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4876800" y="6553200"/>
            <a:ext cx="3810000" cy="340046"/>
          </a:xfrm>
          <a:prstGeom prst="rect">
            <a:avLst/>
          </a:prstGeom>
        </p:spPr>
        <p:txBody>
          <a:bodyPr vert="horz" lIns="91440" tIns="45720" rIns="91440" bIns="45720" rtlCol="0" anchor="ctr"/>
          <a:lstStyle>
            <a:lvl1pPr algn="r">
              <a:defRPr sz="1600">
                <a:solidFill>
                  <a:srgbClr val="FFFFFF"/>
                </a:solidFill>
              </a:defRPr>
            </a:lvl1pPr>
          </a:lstStyle>
          <a:p>
            <a:endParaRPr lang="en-US"/>
          </a:p>
        </p:txBody>
      </p:sp>
      <p:pic>
        <p:nvPicPr>
          <p:cNvPr id="8" name="Picture 7"/>
          <p:cNvPicPr>
            <a:picLocks noChangeAspect="1"/>
          </p:cNvPicPr>
          <p:nvPr/>
        </p:nvPicPr>
        <p:blipFill rotWithShape="1">
          <a:blip r:embed="rId16" cstate="print">
            <a:extLst>
              <a:ext uri="{28A0092B-C50C-407E-A947-70E740481C1C}">
                <a14:useLocalDpi xmlns:a14="http://schemas.microsoft.com/office/drawing/2010/main" val="0"/>
              </a:ext>
            </a:extLst>
          </a:blip>
          <a:srcRect r="883"/>
          <a:stretch/>
        </p:blipFill>
        <p:spPr>
          <a:xfrm>
            <a:off x="3875" y="6502725"/>
            <a:ext cx="2039238" cy="431475"/>
          </a:xfrm>
          <a:prstGeom prst="rect">
            <a:avLst/>
          </a:prstGeom>
        </p:spPr>
      </p:pic>
    </p:spTree>
    <p:extLst>
      <p:ext uri="{BB962C8B-B14F-4D97-AF65-F5344CB8AC3E}">
        <p14:creationId xmlns:p14="http://schemas.microsoft.com/office/powerpoint/2010/main" val="1210152769"/>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Lst>
  <p:transition>
    <p:fade/>
  </p:transition>
  <p:timing>
    <p:tnLst>
      <p:par>
        <p:cTn id="1" dur="indefinite" restart="never" nodeType="tmRoot"/>
      </p:par>
    </p:tnLst>
  </p:timing>
  <p:txStyles>
    <p:titleStyle>
      <a:lvl1pPr algn="l" defTabSz="914400" rtl="0" eaLnBrk="1" latinLnBrk="0" hangingPunct="1">
        <a:spcBef>
          <a:spcPct val="0"/>
        </a:spcBef>
        <a:buNone/>
        <a:defRPr sz="4000" b="1" kern="1200" spc="-100" baseline="0">
          <a:solidFill>
            <a:schemeClr val="tx2"/>
          </a:solidFill>
          <a:latin typeface="+mj-lt"/>
          <a:ea typeface="+mj-ea"/>
          <a:cs typeface="+mj-cs"/>
        </a:defRPr>
      </a:lvl1pPr>
    </p:titleStyle>
    <p:bodyStyle>
      <a:lvl1pPr marL="0" indent="0" algn="l" defTabSz="914400" rtl="0" eaLnBrk="1" latinLnBrk="0" hangingPunct="1">
        <a:spcBef>
          <a:spcPct val="20000"/>
        </a:spcBef>
        <a:buClr>
          <a:schemeClr val="tx1"/>
        </a:buClr>
        <a:buSzPct val="85000"/>
        <a:buFontTx/>
        <a:buNone/>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tx1"/>
        </a:buClr>
        <a:buSzPct val="100000"/>
        <a:buFont typeface="Wingdings" pitchFamily="2" charset="2"/>
        <a:buChar char="§"/>
        <a:defRPr sz="2800" kern="1200">
          <a:solidFill>
            <a:schemeClr val="tx1"/>
          </a:solidFill>
          <a:latin typeface="+mn-lt"/>
          <a:ea typeface="+mn-ea"/>
          <a:cs typeface="+mn-cs"/>
        </a:defRPr>
      </a:lvl2pPr>
      <a:lvl3pPr marL="731520" indent="-182880" algn="l" defTabSz="914400" rtl="0" eaLnBrk="1" latinLnBrk="0" hangingPunct="1">
        <a:spcBef>
          <a:spcPct val="20000"/>
        </a:spcBef>
        <a:buClr>
          <a:schemeClr val="tx1"/>
        </a:buClr>
        <a:buSzPct val="100000"/>
        <a:buFont typeface="Wingdings" pitchFamily="2" charset="2"/>
        <a:buChar char="§"/>
        <a:defRPr sz="2800" kern="1200">
          <a:solidFill>
            <a:schemeClr val="tx1"/>
          </a:solidFill>
          <a:latin typeface="+mn-lt"/>
          <a:ea typeface="+mn-ea"/>
          <a:cs typeface="+mn-cs"/>
        </a:defRPr>
      </a:lvl3pPr>
      <a:lvl4pPr marL="1005840" indent="-182880" algn="l" defTabSz="914400" rtl="0" eaLnBrk="1" latinLnBrk="0" hangingPunct="1">
        <a:spcBef>
          <a:spcPct val="20000"/>
        </a:spcBef>
        <a:buClr>
          <a:schemeClr val="tx1"/>
        </a:buClr>
        <a:buFont typeface="Wingdings" pitchFamily="2" charset="2"/>
        <a:buChar char="§"/>
        <a:defRPr sz="2800" kern="1200">
          <a:solidFill>
            <a:schemeClr val="tx1"/>
          </a:solidFill>
          <a:latin typeface="+mn-lt"/>
          <a:ea typeface="+mn-ea"/>
          <a:cs typeface="+mn-cs"/>
        </a:defRPr>
      </a:lvl4pPr>
      <a:lvl5pPr marL="1188720" indent="-137160" algn="l" defTabSz="914400" rtl="0" eaLnBrk="1" latinLnBrk="0" hangingPunct="1">
        <a:spcBef>
          <a:spcPct val="20000"/>
        </a:spcBef>
        <a:buClr>
          <a:schemeClr val="tx1"/>
        </a:buClr>
        <a:buSzPct val="100000"/>
        <a:buFont typeface="Wingdings" pitchFamily="2" charset="2"/>
        <a:buChar char="§"/>
        <a:defRPr sz="2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915400" cy="1143000"/>
          </a:xfrm>
          <a:prstGeom prst="rect">
            <a:avLst/>
          </a:prstGeom>
        </p:spPr>
        <p:txBody>
          <a:bodyPr vert="horz" lIns="18288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1484" y="1143000"/>
            <a:ext cx="8692515"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34200" y="6428874"/>
            <a:ext cx="2133600" cy="365125"/>
          </a:xfrm>
          <a:prstGeom prst="rect">
            <a:avLst/>
          </a:prstGeom>
        </p:spPr>
        <p:txBody>
          <a:bodyPr vert="horz" lIns="91440" tIns="45720" rIns="91440" bIns="45720" rtlCol="0" anchor="ctr"/>
          <a:lstStyle>
            <a:lvl1pPr algn="r">
              <a:defRPr sz="1050">
                <a:solidFill>
                  <a:schemeClr val="tx1">
                    <a:lumMod val="65000"/>
                    <a:lumOff val="35000"/>
                  </a:schemeClr>
                </a:solidFill>
                <a:latin typeface="Open Sans" pitchFamily="34" charset="0"/>
                <a:ea typeface="Open Sans" pitchFamily="34" charset="0"/>
                <a:cs typeface="Open Sans" pitchFamily="34" charset="0"/>
              </a:defRPr>
            </a:lvl1pPr>
          </a:lstStyle>
          <a:p>
            <a:pPr fontAlgn="base">
              <a:spcBef>
                <a:spcPct val="0"/>
              </a:spcBef>
              <a:spcAft>
                <a:spcPct val="0"/>
              </a:spcAft>
            </a:pPr>
            <a:fld id="{CD245A9C-CD73-48C6-806D-89CCB38C6AD8}" type="slidenum">
              <a:rPr lang="en-US" smtClean="0">
                <a:solidFill>
                  <a:prstClr val="black">
                    <a:lumMod val="65000"/>
                    <a:lumOff val="35000"/>
                  </a:prstClr>
                </a:solidFill>
              </a:rPr>
              <a:pPr fontAlgn="base">
                <a:spcBef>
                  <a:spcPct val="0"/>
                </a:spcBef>
                <a:spcAft>
                  <a:spcPct val="0"/>
                </a:spcAft>
              </a:pPr>
              <a:t>‹#›</a:t>
            </a:fld>
            <a:endParaRPr lang="en-US" dirty="0">
              <a:solidFill>
                <a:prstClr val="black">
                  <a:lumMod val="65000"/>
                  <a:lumOff val="35000"/>
                </a:prstClr>
              </a:solidFill>
            </a:endParaRPr>
          </a:p>
        </p:txBody>
      </p:sp>
      <p:sp>
        <p:nvSpPr>
          <p:cNvPr id="7" name="Rectangle 6"/>
          <p:cNvSpPr/>
          <p:nvPr/>
        </p:nvSpPr>
        <p:spPr>
          <a:xfrm>
            <a:off x="0" y="0"/>
            <a:ext cx="152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9" name="Straight Connector 8"/>
          <p:cNvCxnSpPr/>
          <p:nvPr/>
        </p:nvCxnSpPr>
        <p:spPr>
          <a:xfrm>
            <a:off x="228600" y="0"/>
            <a:ext cx="0" cy="68580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193271"/>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 id="2147484054" r:id="rId13"/>
    <p:sldLayoutId id="2147484055" r:id="rId14"/>
  </p:sldLayoutIdLst>
  <p:transition>
    <p:fade/>
  </p:transition>
  <p:timing>
    <p:tnLst>
      <p:par>
        <p:cTn id="1" dur="indefinite" restart="never" nodeType="tmRoot"/>
      </p:par>
    </p:tnLst>
  </p:timing>
  <p:hf hdr="0" ftr="0" dt="0"/>
  <p:txStyles>
    <p:titleStyle>
      <a:lvl1pPr algn="l" defTabSz="914400" rtl="0" eaLnBrk="1" latinLnBrk="0" hangingPunct="1">
        <a:spcBef>
          <a:spcPct val="0"/>
        </a:spcBef>
        <a:buNone/>
        <a:defRPr sz="3800" kern="1200" spc="100" baseline="0">
          <a:solidFill>
            <a:schemeClr val="tx1">
              <a:lumMod val="65000"/>
              <a:lumOff val="35000"/>
            </a:schemeClr>
          </a:solidFill>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Clr>
          <a:schemeClr val="accent2"/>
        </a:buClr>
        <a:buFont typeface="Wingdings" pitchFamily="2" charset="2"/>
        <a:buChar char="§"/>
        <a:defRPr sz="2800" kern="1200" spc="100" baseline="0">
          <a:solidFill>
            <a:schemeClr val="tx1">
              <a:lumMod val="65000"/>
              <a:lumOff val="35000"/>
            </a:schemeClr>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Clr>
          <a:schemeClr val="accent3"/>
        </a:buClr>
        <a:buSzPct val="125000"/>
        <a:buFont typeface="Century Gothic" pitchFamily="34" charset="0"/>
        <a:buChar char="▫"/>
        <a:defRPr sz="2600" i="1" kern="1200">
          <a:solidFill>
            <a:schemeClr val="tx1">
              <a:lumMod val="65000"/>
              <a:lumOff val="35000"/>
            </a:schemeClr>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lumMod val="65000"/>
              <a:lumOff val="35000"/>
            </a:schemeClr>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Clr>
          <a:schemeClr val="accent6"/>
        </a:buClr>
        <a:buFont typeface="Arial"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Clr>
          <a:schemeClr val="tx1">
            <a:lumMod val="50000"/>
            <a:lumOff val="50000"/>
          </a:schemeClr>
        </a:buClr>
        <a:buFont typeface="Calibri"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6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6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hangingPunct="1">
              <a:defRPr/>
            </a:pPr>
            <a:r>
              <a:rPr lang="en-US" dirty="0" smtClean="0"/>
              <a:t>Chapter 13</a:t>
            </a:r>
            <a:endParaRPr lang="en-US" dirty="0"/>
          </a:p>
        </p:txBody>
      </p:sp>
      <p:sp>
        <p:nvSpPr>
          <p:cNvPr id="5" name="Subtitle 5"/>
          <p:cNvSpPr>
            <a:spLocks noGrp="1"/>
          </p:cNvSpPr>
          <p:nvPr>
            <p:ph type="body" idx="1"/>
          </p:nvPr>
        </p:nvSpPr>
        <p:spPr/>
        <p:txBody>
          <a:bodyPr/>
          <a:lstStyle/>
          <a:p>
            <a:pPr eaLnBrk="1" hangingPunct="1">
              <a:defRPr/>
            </a:pPr>
            <a:r>
              <a:rPr lang="en-US" dirty="0" smtClean="0"/>
              <a:t>Group Health Insurance</a:t>
            </a:r>
            <a:endParaRPr lang="en-US" dirty="0"/>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a:t>Group </a:t>
            </a:r>
            <a:r>
              <a:rPr lang="en-US" dirty="0" smtClean="0"/>
              <a:t>Policy Provisions</a:t>
            </a:r>
            <a:endParaRPr lang="en-US" dirty="0"/>
          </a:p>
        </p:txBody>
      </p:sp>
      <p:sp>
        <p:nvSpPr>
          <p:cNvPr id="3" name="Content Placeholder 2"/>
          <p:cNvSpPr>
            <a:spLocks noGrp="1"/>
          </p:cNvSpPr>
          <p:nvPr>
            <p:ph idx="1"/>
          </p:nvPr>
        </p:nvSpPr>
        <p:spPr/>
        <p:txBody>
          <a:bodyPr>
            <a:normAutofit lnSpcReduction="10000"/>
          </a:bodyPr>
          <a:lstStyle/>
          <a:p>
            <a:pPr eaLnBrk="1" hangingPunct="1">
              <a:spcBef>
                <a:spcPct val="0"/>
              </a:spcBef>
            </a:pPr>
            <a:r>
              <a:rPr lang="en-US" dirty="0" smtClean="0"/>
              <a:t>California Standard Policy Provisions</a:t>
            </a:r>
            <a:endParaRPr lang="en-US" dirty="0" smtClean="0"/>
          </a:p>
          <a:p>
            <a:pPr marL="109537" indent="0" eaLnBrk="1" hangingPunct="1">
              <a:spcBef>
                <a:spcPct val="0"/>
              </a:spcBef>
              <a:buNone/>
            </a:pPr>
            <a:endParaRPr lang="en-US" b="1" dirty="0" smtClean="0">
              <a:solidFill>
                <a:schemeClr val="accent1"/>
              </a:solidFill>
            </a:endParaRPr>
          </a:p>
          <a:p>
            <a:pPr lvl="1">
              <a:spcBef>
                <a:spcPct val="0"/>
              </a:spcBef>
            </a:pPr>
            <a:r>
              <a:rPr lang="en-US" dirty="0" smtClean="0"/>
              <a:t>Incontestability Clause</a:t>
            </a:r>
          </a:p>
          <a:p>
            <a:pPr lvl="2">
              <a:spcBef>
                <a:spcPct val="0"/>
              </a:spcBef>
            </a:pPr>
            <a:r>
              <a:rPr lang="en-US" dirty="0" smtClean="0"/>
              <a:t>The validity of the policy cannot be contested except for nonpayment after it has been in force for 2 years</a:t>
            </a:r>
          </a:p>
          <a:p>
            <a:pPr lvl="2">
              <a:spcBef>
                <a:spcPct val="0"/>
              </a:spcBef>
            </a:pPr>
            <a:r>
              <a:rPr lang="en-US" dirty="0" smtClean="0"/>
              <a:t>Employees added to the plan after inception have their own 2 year period</a:t>
            </a:r>
          </a:p>
          <a:p>
            <a:pPr lvl="1">
              <a:spcBef>
                <a:spcPct val="0"/>
              </a:spcBef>
            </a:pPr>
            <a:r>
              <a:rPr lang="en-US" dirty="0" smtClean="0"/>
              <a:t>Misstatement of Age</a:t>
            </a:r>
          </a:p>
          <a:p>
            <a:pPr lvl="2">
              <a:spcBef>
                <a:spcPct val="0"/>
              </a:spcBef>
            </a:pPr>
            <a:r>
              <a:rPr lang="en-US" dirty="0" smtClean="0"/>
              <a:t>Premiums will be                                                adjusted if an employee                                          makes a misstatement                                                 of age</a:t>
            </a:r>
          </a:p>
          <a:p>
            <a:pPr lvl="1">
              <a:spcBef>
                <a:spcPct val="0"/>
              </a:spcBef>
            </a:pPr>
            <a:r>
              <a:rPr lang="en-US" dirty="0" smtClean="0"/>
              <a:t>Exclusions include War,                                     Military and Aviation Risks</a:t>
            </a:r>
            <a:endParaRPr lang="en-US" dirty="0" smtClean="0"/>
          </a:p>
          <a:p>
            <a:pPr eaLnBrk="1" hangingPunct="1">
              <a:spcBef>
                <a:spcPct val="0"/>
              </a:spcBef>
            </a:pPr>
            <a:endParaRPr lang="en-US" b="1" dirty="0">
              <a:solidFill>
                <a:schemeClr val="accent1"/>
              </a:solidFill>
            </a:endParaRPr>
          </a:p>
          <a:p>
            <a:pPr eaLnBrk="1" hangingPunct="1">
              <a:spcBef>
                <a:spcPct val="0"/>
              </a:spcBef>
            </a:pPr>
            <a:endParaRPr lang="en-US" dirty="0" smtClean="0">
              <a:solidFill>
                <a:schemeClr val="accent1"/>
              </a:solidFill>
            </a:endParaRPr>
          </a:p>
          <a:p>
            <a:pPr marL="392113" lvl="1" indent="0" eaLnBrk="1" hangingPunct="1">
              <a:spcBef>
                <a:spcPts val="1200"/>
              </a:spcBef>
              <a:buNone/>
            </a:pPr>
            <a:endParaRPr lang="en-US" dirty="0" smtClean="0"/>
          </a:p>
        </p:txBody>
      </p:sp>
      <p:sp>
        <p:nvSpPr>
          <p:cNvPr id="5" name="Rectangle 4"/>
          <p:cNvSpPr/>
          <p:nvPr/>
        </p:nvSpPr>
        <p:spPr>
          <a:xfrm>
            <a:off x="5715000" y="5867400"/>
            <a:ext cx="609600" cy="533400"/>
          </a:xfrm>
          <a:prstGeom prst="rect">
            <a:avLst/>
          </a:prstGeom>
          <a:solidFill>
            <a:srgbClr val="FFFFFF">
              <a:alpha val="71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2" descr="http://globalrealestategroup.org/wp-content/uploads/2012/02/find-a-real-estate-pro2.jpg"/>
          <p:cNvPicPr>
            <a:picLocks noChangeAspect="1" noChangeArrowheads="1"/>
          </p:cNvPicPr>
          <p:nvPr/>
        </p:nvPicPr>
        <p:blipFill>
          <a:blip r:embed="rId3" cstate="print"/>
          <a:srcRect r="6375"/>
          <a:stretch>
            <a:fillRect/>
          </a:stretch>
        </p:blipFill>
        <p:spPr bwMode="auto">
          <a:xfrm>
            <a:off x="5137150" y="3613831"/>
            <a:ext cx="3740150" cy="3040062"/>
          </a:xfrm>
          <a:prstGeom prst="rect">
            <a:avLst/>
          </a:prstGeom>
          <a:noFill/>
          <a:ln w="9525">
            <a:noFill/>
            <a:miter lim="800000"/>
            <a:headEnd/>
            <a:tailEnd/>
          </a:ln>
        </p:spPr>
      </p:pic>
      <p:sp>
        <p:nvSpPr>
          <p:cNvPr id="7" name="Slide Number Placeholder 17"/>
          <p:cNvSpPr txBox="1">
            <a:spLocks/>
          </p:cNvSpPr>
          <p:nvPr/>
        </p:nvSpPr>
        <p:spPr bwMode="auto">
          <a:xfrm>
            <a:off x="8610600" y="6570149"/>
            <a:ext cx="533400" cy="365125"/>
          </a:xfrm>
          <a:prstGeom prst="rect">
            <a:avLst/>
          </a:prstGeom>
          <a:noFill/>
          <a:ln w="9525">
            <a:noFill/>
            <a:miter lim="800000"/>
            <a:headEnd/>
            <a:tailEnd/>
          </a:ln>
        </p:spPr>
        <p:txBody>
          <a:bodyPr/>
          <a:lstStyle/>
          <a:p>
            <a:pPr algn="r"/>
            <a:fld id="{6C1DD3AA-3D73-47AE-9441-69E88240BCFC}" type="slidenum">
              <a:rPr lang="en-US" sz="1000">
                <a:latin typeface="Lucida Sans Unicode" pitchFamily="34" charset="0"/>
              </a:rPr>
              <a:pPr algn="r"/>
              <a:t>10</a:t>
            </a:fld>
            <a:endParaRPr lang="en-US" sz="1000" dirty="0">
              <a:latin typeface="Lucida Sans Unicode" pitchFamily="34" charset="0"/>
            </a:endParaRPr>
          </a:p>
        </p:txBody>
      </p:sp>
    </p:spTree>
    <p:extLst>
      <p:ext uri="{BB962C8B-B14F-4D97-AF65-F5344CB8AC3E}">
        <p14:creationId xmlns:p14="http://schemas.microsoft.com/office/powerpoint/2010/main" val="1373573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r>
              <a:rPr lang="en-US" dirty="0" smtClean="0"/>
              <a:t>Group </a:t>
            </a:r>
            <a:r>
              <a:rPr lang="en-US" dirty="0" smtClean="0"/>
              <a:t>Policy Provisions</a:t>
            </a:r>
            <a:endParaRPr lang="en-US" dirty="0" smtClean="0"/>
          </a:p>
        </p:txBody>
      </p:sp>
      <p:sp>
        <p:nvSpPr>
          <p:cNvPr id="20483" name="Rectangle 3"/>
          <p:cNvSpPr>
            <a:spLocks noGrp="1" noChangeArrowheads="1"/>
          </p:cNvSpPr>
          <p:nvPr>
            <p:ph idx="1"/>
          </p:nvPr>
        </p:nvSpPr>
        <p:spPr>
          <a:xfrm>
            <a:off x="342900" y="1142999"/>
            <a:ext cx="8686800" cy="5426075"/>
          </a:xfrm>
        </p:spPr>
        <p:txBody>
          <a:bodyPr/>
          <a:lstStyle/>
          <a:p>
            <a:pPr>
              <a:spcBef>
                <a:spcPts val="800"/>
              </a:spcBef>
            </a:pPr>
            <a:r>
              <a:rPr lang="en-US" dirty="0" smtClean="0"/>
              <a:t>Dependent Eligibility and Continuation</a:t>
            </a:r>
            <a:endParaRPr lang="en-US" dirty="0" smtClean="0"/>
          </a:p>
          <a:p>
            <a:pPr lvl="1">
              <a:spcBef>
                <a:spcPts val="800"/>
              </a:spcBef>
            </a:pPr>
            <a:r>
              <a:rPr lang="en-US" dirty="0" smtClean="0"/>
              <a:t>Under California Law:</a:t>
            </a:r>
            <a:endParaRPr lang="en-US" dirty="0" smtClean="0"/>
          </a:p>
          <a:p>
            <a:pPr lvl="2">
              <a:spcBef>
                <a:spcPts val="800"/>
              </a:spcBef>
            </a:pPr>
            <a:r>
              <a:rPr lang="en-US" dirty="0" smtClean="0"/>
              <a:t>Insurers are permitted to </a:t>
            </a:r>
            <a:r>
              <a:rPr lang="en-US" dirty="0" smtClean="0"/>
              <a:t>offer coverage to </a:t>
            </a:r>
            <a:r>
              <a:rPr lang="en-US" dirty="0" smtClean="0"/>
              <a:t>an employee’s spouse and all children from </a:t>
            </a:r>
            <a:r>
              <a:rPr lang="en-US" dirty="0" smtClean="0">
                <a:solidFill>
                  <a:srgbClr val="C00000"/>
                </a:solidFill>
              </a:rPr>
              <a:t>birth until age </a:t>
            </a:r>
            <a:r>
              <a:rPr lang="en-US" dirty="0" smtClean="0">
                <a:solidFill>
                  <a:srgbClr val="C00000"/>
                </a:solidFill>
              </a:rPr>
              <a:t>26. </a:t>
            </a:r>
            <a:endParaRPr lang="en-US" dirty="0" smtClean="0"/>
          </a:p>
          <a:p>
            <a:pPr lvl="2">
              <a:spcBef>
                <a:spcPts val="800"/>
              </a:spcBef>
            </a:pPr>
            <a:r>
              <a:rPr lang="en-US" dirty="0" smtClean="0"/>
              <a:t>Disabled children may continue coverage beyond the limiting age if proof of incapacity is provided </a:t>
            </a:r>
            <a:r>
              <a:rPr lang="en-US" dirty="0" smtClean="0">
                <a:solidFill>
                  <a:srgbClr val="C00000"/>
                </a:solidFill>
              </a:rPr>
              <a:t>within 31 days of the limiting </a:t>
            </a:r>
            <a:r>
              <a:rPr lang="en-US" dirty="0" smtClean="0">
                <a:solidFill>
                  <a:srgbClr val="C00000"/>
                </a:solidFill>
              </a:rPr>
              <a:t>age.</a:t>
            </a:r>
          </a:p>
          <a:p>
            <a:pPr lvl="3">
              <a:spcBef>
                <a:spcPts val="800"/>
              </a:spcBef>
            </a:pPr>
            <a:r>
              <a:rPr lang="en-US" dirty="0" smtClean="0"/>
              <a:t>Proof cannot be required more frequently than annually after the 2-year period following the child reaching the limiting age</a:t>
            </a:r>
            <a:endParaRPr lang="en-US" dirty="0" smtClean="0"/>
          </a:p>
          <a:p>
            <a:pPr lvl="2">
              <a:spcBef>
                <a:spcPts val="800"/>
              </a:spcBef>
            </a:pPr>
            <a:endParaRPr lang="en-US" dirty="0" smtClean="0">
              <a:solidFill>
                <a:schemeClr val="accent2"/>
              </a:solidFill>
            </a:endParaRPr>
          </a:p>
          <a:p>
            <a:pPr lvl="1">
              <a:spcBef>
                <a:spcPts val="1000"/>
              </a:spcBef>
            </a:pPr>
            <a:endParaRPr lang="en-US" dirty="0" smtClean="0"/>
          </a:p>
        </p:txBody>
      </p:sp>
      <p:sp>
        <p:nvSpPr>
          <p:cNvPr id="8"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fontAlgn="auto">
              <a:spcBef>
                <a:spcPts val="0"/>
              </a:spcBef>
              <a:spcAft>
                <a:spcPts val="0"/>
              </a:spcAft>
            </a:pPr>
            <a:fld id="{642AB0DE-D154-48CB-A7D1-EE47EDAAB450}" type="slidenum">
              <a:rPr lang="en-US" sz="1000">
                <a:solidFill>
                  <a:prstClr val="black"/>
                </a:solidFill>
                <a:latin typeface="Lucida Sans Unicode" pitchFamily="34" charset="0"/>
                <a:cs typeface="+mn-cs"/>
              </a:rPr>
              <a:pPr algn="r" fontAlgn="auto">
                <a:spcBef>
                  <a:spcPts val="0"/>
                </a:spcBef>
                <a:spcAft>
                  <a:spcPts val="0"/>
                </a:spcAft>
              </a:pPr>
              <a:t>11</a:t>
            </a:fld>
            <a:endParaRPr lang="en-US" sz="1000" dirty="0">
              <a:solidFill>
                <a:prstClr val="black"/>
              </a:solidFill>
              <a:latin typeface="Lucida Sans Unicode" pitchFamily="34" charset="0"/>
              <a:cs typeface="+mn-cs"/>
            </a:endParaRPr>
          </a:p>
        </p:txBody>
      </p:sp>
    </p:spTree>
    <p:extLst>
      <p:ext uri="{BB962C8B-B14F-4D97-AF65-F5344CB8AC3E}">
        <p14:creationId xmlns:p14="http://schemas.microsoft.com/office/powerpoint/2010/main" val="1064953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wipe(left)">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wipe(left)">
                                      <p:cBhvr>
                                        <p:cTn id="22" dur="500"/>
                                        <p:tgtEl>
                                          <p:spTgt spid="20483">
                                            <p:txEl>
                                              <p:pRg st="3" end="3"/>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0483">
                                            <p:txEl>
                                              <p:pRg st="4" end="4"/>
                                            </p:txEl>
                                          </p:spTgt>
                                        </p:tgtEl>
                                        <p:attrNameLst>
                                          <p:attrName>style.visibility</p:attrName>
                                        </p:attrNameLst>
                                      </p:cBhvr>
                                      <p:to>
                                        <p:strVal val="visible"/>
                                      </p:to>
                                    </p:set>
                                    <p:animEffect transition="in" filter="wipe(left)">
                                      <p:cBhvr>
                                        <p:cTn id="26"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r>
              <a:rPr lang="en-US" dirty="0" smtClean="0"/>
              <a:t>Group Policy Provisions</a:t>
            </a:r>
            <a:endParaRPr lang="en-US" dirty="0" smtClean="0"/>
          </a:p>
        </p:txBody>
      </p:sp>
      <p:sp>
        <p:nvSpPr>
          <p:cNvPr id="20483" name="Rectangle 3"/>
          <p:cNvSpPr>
            <a:spLocks noGrp="1" noChangeArrowheads="1"/>
          </p:cNvSpPr>
          <p:nvPr>
            <p:ph idx="1"/>
          </p:nvPr>
        </p:nvSpPr>
        <p:spPr>
          <a:xfrm>
            <a:off x="342900" y="1142999"/>
            <a:ext cx="8686800" cy="5426075"/>
          </a:xfrm>
        </p:spPr>
        <p:txBody>
          <a:bodyPr/>
          <a:lstStyle/>
          <a:p>
            <a:pPr>
              <a:spcBef>
                <a:spcPts val="800"/>
              </a:spcBef>
            </a:pPr>
            <a:r>
              <a:rPr lang="en-US" dirty="0" smtClean="0"/>
              <a:t>Dependent Eligibility and Continuation</a:t>
            </a:r>
            <a:endParaRPr lang="en-US" dirty="0" smtClean="0"/>
          </a:p>
          <a:p>
            <a:pPr lvl="1">
              <a:spcBef>
                <a:spcPts val="800"/>
              </a:spcBef>
            </a:pPr>
            <a:r>
              <a:rPr lang="en-US" dirty="0" smtClean="0"/>
              <a:t>Domestic Partners</a:t>
            </a:r>
          </a:p>
          <a:p>
            <a:pPr lvl="2">
              <a:spcBef>
                <a:spcPts val="800"/>
              </a:spcBef>
            </a:pPr>
            <a:r>
              <a:rPr lang="en-US" dirty="0" smtClean="0"/>
              <a:t>A group health insurance policy that provides hospital, medical, or surgical expense benefits must provide equal coverage to the registered domestic partner of an insured on the same basis as a spouse</a:t>
            </a:r>
          </a:p>
          <a:p>
            <a:pPr lvl="2">
              <a:spcBef>
                <a:spcPts val="800"/>
              </a:spcBef>
            </a:pPr>
            <a:r>
              <a:rPr lang="en-US" dirty="0" smtClean="0"/>
              <a:t>An </a:t>
            </a:r>
            <a:r>
              <a:rPr lang="en-US" dirty="0" smtClean="0"/>
              <a:t>insurer may require the insured to verify domestic partnership status by providing a copy of a valid Declarations of Domestic Partnership</a:t>
            </a:r>
          </a:p>
          <a:p>
            <a:pPr lvl="2">
              <a:spcBef>
                <a:spcPts val="800"/>
              </a:spcBef>
            </a:pPr>
            <a:r>
              <a:rPr lang="en-US" dirty="0" smtClean="0"/>
              <a:t>The policy may require the insured also notify the insurer upon termination of the domestic partnership only if it requires all insureds to provide marriage status verification</a:t>
            </a:r>
            <a:endParaRPr lang="en-US" dirty="0" smtClean="0">
              <a:solidFill>
                <a:srgbClr val="C00000"/>
              </a:solidFill>
            </a:endParaRPr>
          </a:p>
          <a:p>
            <a:pPr lvl="2">
              <a:spcBef>
                <a:spcPts val="800"/>
              </a:spcBef>
            </a:pPr>
            <a:endParaRPr lang="en-US" dirty="0" smtClean="0">
              <a:solidFill>
                <a:schemeClr val="accent2"/>
              </a:solidFill>
            </a:endParaRPr>
          </a:p>
          <a:p>
            <a:pPr lvl="1">
              <a:spcBef>
                <a:spcPts val="1000"/>
              </a:spcBef>
            </a:pPr>
            <a:endParaRPr lang="en-US" dirty="0" smtClean="0"/>
          </a:p>
        </p:txBody>
      </p:sp>
      <p:sp>
        <p:nvSpPr>
          <p:cNvPr id="8"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fontAlgn="auto">
              <a:spcBef>
                <a:spcPts val="0"/>
              </a:spcBef>
              <a:spcAft>
                <a:spcPts val="0"/>
              </a:spcAft>
            </a:pPr>
            <a:fld id="{642AB0DE-D154-48CB-A7D1-EE47EDAAB450}" type="slidenum">
              <a:rPr lang="en-US" sz="1000">
                <a:solidFill>
                  <a:prstClr val="black"/>
                </a:solidFill>
                <a:latin typeface="Lucida Sans Unicode" pitchFamily="34" charset="0"/>
                <a:cs typeface="+mn-cs"/>
              </a:rPr>
              <a:pPr algn="r" fontAlgn="auto">
                <a:spcBef>
                  <a:spcPts val="0"/>
                </a:spcBef>
                <a:spcAft>
                  <a:spcPts val="0"/>
                </a:spcAft>
              </a:pPr>
              <a:t>12</a:t>
            </a:fld>
            <a:endParaRPr lang="en-US" sz="1000" dirty="0">
              <a:solidFill>
                <a:prstClr val="black"/>
              </a:solidFill>
              <a:latin typeface="Lucida Sans Unicode" pitchFamily="34" charset="0"/>
              <a:cs typeface="+mn-cs"/>
            </a:endParaRPr>
          </a:p>
        </p:txBody>
      </p:sp>
    </p:spTree>
    <p:extLst>
      <p:ext uri="{BB962C8B-B14F-4D97-AF65-F5344CB8AC3E}">
        <p14:creationId xmlns:p14="http://schemas.microsoft.com/office/powerpoint/2010/main" val="42918176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wipe(left)">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wipe(left)">
                                      <p:cBhvr>
                                        <p:cTn id="22" dur="50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wipe(left)">
                                      <p:cBhvr>
                                        <p:cTn id="27"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a:t>Group </a:t>
            </a:r>
            <a:r>
              <a:rPr lang="en-US" dirty="0" smtClean="0"/>
              <a:t>Policy Provisions</a:t>
            </a:r>
            <a:endParaRPr lang="en-US" dirty="0"/>
          </a:p>
        </p:txBody>
      </p:sp>
      <p:sp>
        <p:nvSpPr>
          <p:cNvPr id="3" name="Content Placeholder 2"/>
          <p:cNvSpPr>
            <a:spLocks noGrp="1"/>
          </p:cNvSpPr>
          <p:nvPr>
            <p:ph idx="1"/>
          </p:nvPr>
        </p:nvSpPr>
        <p:spPr/>
        <p:txBody>
          <a:bodyPr/>
          <a:lstStyle/>
          <a:p>
            <a:pPr eaLnBrk="1" hangingPunct="1">
              <a:spcBef>
                <a:spcPct val="0"/>
              </a:spcBef>
            </a:pPr>
            <a:r>
              <a:rPr lang="en-US" dirty="0" smtClean="0"/>
              <a:t>Events </a:t>
            </a:r>
            <a:r>
              <a:rPr lang="en-US" dirty="0" smtClean="0"/>
              <a:t>that Terminate </a:t>
            </a:r>
            <a:r>
              <a:rPr lang="en-US" dirty="0" smtClean="0"/>
              <a:t>Coverage</a:t>
            </a:r>
          </a:p>
          <a:p>
            <a:pPr lvl="1">
              <a:spcBef>
                <a:spcPct val="0"/>
              </a:spcBef>
            </a:pPr>
            <a:r>
              <a:rPr lang="en-US" dirty="0" smtClean="0"/>
              <a:t>Group coverage may be terminated for an employee if:</a:t>
            </a:r>
          </a:p>
          <a:p>
            <a:pPr lvl="2">
              <a:spcBef>
                <a:spcPct val="0"/>
              </a:spcBef>
            </a:pPr>
            <a:r>
              <a:rPr lang="en-US" dirty="0" smtClean="0"/>
              <a:t>Employment is terminated</a:t>
            </a:r>
          </a:p>
          <a:p>
            <a:pPr lvl="2">
              <a:spcBef>
                <a:spcPct val="0"/>
              </a:spcBef>
            </a:pPr>
            <a:r>
              <a:rPr lang="en-US" dirty="0" smtClean="0"/>
              <a:t>The employee no longer meets eligibility requirements (reduced hours/part-time)</a:t>
            </a:r>
          </a:p>
          <a:p>
            <a:pPr lvl="2">
              <a:spcBef>
                <a:spcPct val="0"/>
              </a:spcBef>
            </a:pPr>
            <a:r>
              <a:rPr lang="en-US" dirty="0" smtClean="0"/>
              <a:t>The group contract is                                     terminated</a:t>
            </a:r>
            <a:endParaRPr lang="en-US" dirty="0" smtClean="0"/>
          </a:p>
          <a:p>
            <a:pPr eaLnBrk="1" hangingPunct="1">
              <a:spcBef>
                <a:spcPct val="0"/>
              </a:spcBef>
            </a:pPr>
            <a:endParaRPr lang="en-US" dirty="0" smtClean="0">
              <a:solidFill>
                <a:schemeClr val="accent1"/>
              </a:solidFill>
            </a:endParaRPr>
          </a:p>
          <a:p>
            <a:pPr marL="392113" lvl="1" indent="0" eaLnBrk="1" hangingPunct="1">
              <a:spcBef>
                <a:spcPts val="1200"/>
              </a:spcBef>
              <a:buNone/>
            </a:pPr>
            <a:endParaRPr lang="en-US" dirty="0" smtClean="0"/>
          </a:p>
        </p:txBody>
      </p:sp>
      <p:sp>
        <p:nvSpPr>
          <p:cNvPr id="5" name="Rectangle 4"/>
          <p:cNvSpPr/>
          <p:nvPr/>
        </p:nvSpPr>
        <p:spPr>
          <a:xfrm>
            <a:off x="5715000" y="5867400"/>
            <a:ext cx="609600" cy="533400"/>
          </a:xfrm>
          <a:prstGeom prst="rect">
            <a:avLst/>
          </a:prstGeom>
          <a:solidFill>
            <a:srgbClr val="FFFFFF">
              <a:alpha val="71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2" descr="http://globalrealestategroup.org/wp-content/uploads/2012/02/find-a-real-estate-pro2.jpg"/>
          <p:cNvPicPr>
            <a:picLocks noChangeAspect="1" noChangeArrowheads="1"/>
          </p:cNvPicPr>
          <p:nvPr/>
        </p:nvPicPr>
        <p:blipFill>
          <a:blip r:embed="rId3" cstate="print"/>
          <a:srcRect r="6375"/>
          <a:stretch>
            <a:fillRect/>
          </a:stretch>
        </p:blipFill>
        <p:spPr bwMode="auto">
          <a:xfrm>
            <a:off x="5403849" y="3530087"/>
            <a:ext cx="3740150" cy="3040062"/>
          </a:xfrm>
          <a:prstGeom prst="rect">
            <a:avLst/>
          </a:prstGeom>
          <a:noFill/>
          <a:ln w="9525">
            <a:noFill/>
            <a:miter lim="800000"/>
            <a:headEnd/>
            <a:tailEnd/>
          </a:ln>
        </p:spPr>
      </p:pic>
      <p:sp>
        <p:nvSpPr>
          <p:cNvPr id="7" name="Slide Number Placeholder 17"/>
          <p:cNvSpPr txBox="1">
            <a:spLocks/>
          </p:cNvSpPr>
          <p:nvPr/>
        </p:nvSpPr>
        <p:spPr bwMode="auto">
          <a:xfrm>
            <a:off x="8610600" y="6570149"/>
            <a:ext cx="533400" cy="365125"/>
          </a:xfrm>
          <a:prstGeom prst="rect">
            <a:avLst/>
          </a:prstGeom>
          <a:noFill/>
          <a:ln w="9525">
            <a:noFill/>
            <a:miter lim="800000"/>
            <a:headEnd/>
            <a:tailEnd/>
          </a:ln>
        </p:spPr>
        <p:txBody>
          <a:bodyPr/>
          <a:lstStyle/>
          <a:p>
            <a:pPr algn="r"/>
            <a:fld id="{6C1DD3AA-3D73-47AE-9441-69E88240BCFC}" type="slidenum">
              <a:rPr lang="en-US" sz="1000">
                <a:latin typeface="Lucida Sans Unicode" pitchFamily="34" charset="0"/>
              </a:rPr>
              <a:pPr algn="r"/>
              <a:t>13</a:t>
            </a:fld>
            <a:endParaRPr lang="en-US" sz="1000" dirty="0">
              <a:latin typeface="Lucida Sans Unicode" pitchFamily="34" charset="0"/>
            </a:endParaRPr>
          </a:p>
        </p:txBody>
      </p:sp>
    </p:spTree>
    <p:extLst>
      <p:ext uri="{BB962C8B-B14F-4D97-AF65-F5344CB8AC3E}">
        <p14:creationId xmlns:p14="http://schemas.microsoft.com/office/powerpoint/2010/main" val="39992823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par>
                                <p:cTn id="28" presetID="53" presetClass="exit" presetSubtype="0" fill="hold" nodeType="withEffect">
                                  <p:stCondLst>
                                    <p:cond delay="0"/>
                                  </p:stCondLst>
                                  <p:childTnLst>
                                    <p:anim calcmode="lin" valueType="num">
                                      <p:cBhvr>
                                        <p:cTn id="29" dur="500"/>
                                        <p:tgtEl>
                                          <p:spTgt spid="6"/>
                                        </p:tgtEl>
                                        <p:attrNameLst>
                                          <p:attrName>ppt_w</p:attrName>
                                        </p:attrNameLst>
                                      </p:cBhvr>
                                      <p:tavLst>
                                        <p:tav tm="0">
                                          <p:val>
                                            <p:strVal val="ppt_w"/>
                                          </p:val>
                                        </p:tav>
                                        <p:tav tm="100000">
                                          <p:val>
                                            <p:fltVal val="0"/>
                                          </p:val>
                                        </p:tav>
                                      </p:tavLst>
                                    </p:anim>
                                    <p:anim calcmode="lin" valueType="num">
                                      <p:cBhvr>
                                        <p:cTn id="30" dur="500"/>
                                        <p:tgtEl>
                                          <p:spTgt spid="6"/>
                                        </p:tgtEl>
                                        <p:attrNameLst>
                                          <p:attrName>ppt_h</p:attrName>
                                        </p:attrNameLst>
                                      </p:cBhvr>
                                      <p:tavLst>
                                        <p:tav tm="0">
                                          <p:val>
                                            <p:strVal val="ppt_h"/>
                                          </p:val>
                                        </p:tav>
                                        <p:tav tm="100000">
                                          <p:val>
                                            <p:fltVal val="0"/>
                                          </p:val>
                                        </p:tav>
                                      </p:tavLst>
                                    </p:anim>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r>
              <a:rPr lang="en-US" dirty="0" smtClean="0"/>
              <a:t>Group </a:t>
            </a:r>
            <a:r>
              <a:rPr lang="en-US" dirty="0" smtClean="0"/>
              <a:t>Policy Provisions</a:t>
            </a:r>
            <a:endParaRPr lang="en-US" dirty="0" smtClean="0"/>
          </a:p>
        </p:txBody>
      </p:sp>
      <p:sp>
        <p:nvSpPr>
          <p:cNvPr id="7171" name="Content Placeholder 2"/>
          <p:cNvSpPr>
            <a:spLocks noGrp="1"/>
          </p:cNvSpPr>
          <p:nvPr>
            <p:ph idx="1"/>
          </p:nvPr>
        </p:nvSpPr>
        <p:spPr/>
        <p:txBody>
          <a:bodyPr/>
          <a:lstStyle/>
          <a:p>
            <a:pPr>
              <a:spcBef>
                <a:spcPts val="800"/>
              </a:spcBef>
            </a:pPr>
            <a:r>
              <a:rPr lang="en-US" dirty="0" smtClean="0"/>
              <a:t>Conversion Privilege</a:t>
            </a:r>
            <a:endParaRPr lang="en-US" dirty="0" smtClean="0"/>
          </a:p>
          <a:p>
            <a:pPr lvl="1">
              <a:spcBef>
                <a:spcPts val="800"/>
              </a:spcBef>
            </a:pPr>
            <a:r>
              <a:rPr lang="en-US" dirty="0" smtClean="0"/>
              <a:t>Conversion period</a:t>
            </a:r>
          </a:p>
          <a:p>
            <a:pPr lvl="2">
              <a:spcBef>
                <a:spcPts val="0"/>
              </a:spcBef>
            </a:pPr>
            <a:r>
              <a:rPr lang="en-US" dirty="0" smtClean="0"/>
              <a:t>31 days upon </a:t>
            </a:r>
            <a:r>
              <a:rPr lang="en-US" dirty="0" smtClean="0"/>
              <a:t>termination of eligibility</a:t>
            </a:r>
            <a:endParaRPr lang="en-US" dirty="0" smtClean="0"/>
          </a:p>
          <a:p>
            <a:pPr lvl="2">
              <a:spcBef>
                <a:spcPts val="800"/>
              </a:spcBef>
            </a:pPr>
            <a:r>
              <a:rPr lang="en-US" dirty="0" smtClean="0"/>
              <a:t>Convert group benefits to an individual policy based </a:t>
            </a:r>
            <a:r>
              <a:rPr lang="en-US" dirty="0" smtClean="0"/>
              <a:t>on attained age</a:t>
            </a:r>
          </a:p>
          <a:p>
            <a:pPr lvl="2">
              <a:spcBef>
                <a:spcPts val="800"/>
              </a:spcBef>
            </a:pPr>
            <a:r>
              <a:rPr lang="en-US" dirty="0" smtClean="0"/>
              <a:t>No evidence of insurability</a:t>
            </a:r>
          </a:p>
          <a:p>
            <a:pPr lvl="2">
              <a:spcBef>
                <a:spcPts val="800"/>
              </a:spcBef>
            </a:pPr>
            <a:r>
              <a:rPr lang="en-US" dirty="0" smtClean="0"/>
              <a:t>Premium will be higher</a:t>
            </a:r>
          </a:p>
          <a:p>
            <a:pPr>
              <a:spcBef>
                <a:spcPts val="800"/>
              </a:spcBef>
            </a:pPr>
            <a:endParaRPr lang="en-US" dirty="0" smtClean="0"/>
          </a:p>
        </p:txBody>
      </p:sp>
      <p:sp>
        <p:nvSpPr>
          <p:cNvPr id="8"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fontAlgn="auto">
              <a:spcBef>
                <a:spcPts val="0"/>
              </a:spcBef>
              <a:spcAft>
                <a:spcPts val="0"/>
              </a:spcAft>
            </a:pPr>
            <a:fld id="{642AB0DE-D154-48CB-A7D1-EE47EDAAB450}" type="slidenum">
              <a:rPr lang="en-US" sz="1000">
                <a:solidFill>
                  <a:prstClr val="black"/>
                </a:solidFill>
                <a:latin typeface="Lucida Sans Unicode" pitchFamily="34" charset="0"/>
                <a:cs typeface="+mn-cs"/>
              </a:rPr>
              <a:pPr algn="r" fontAlgn="auto">
                <a:spcBef>
                  <a:spcPts val="0"/>
                </a:spcBef>
                <a:spcAft>
                  <a:spcPts val="0"/>
                </a:spcAft>
              </a:pPr>
              <a:t>14</a:t>
            </a:fld>
            <a:endParaRPr lang="en-US" sz="1000" dirty="0">
              <a:solidFill>
                <a:prstClr val="black"/>
              </a:solidFill>
              <a:latin typeface="Lucida Sans Unicode" pitchFamily="34" charset="0"/>
              <a:cs typeface="+mn-cs"/>
            </a:endParaRPr>
          </a:p>
        </p:txBody>
      </p:sp>
      <p:pic>
        <p:nvPicPr>
          <p:cNvPr id="34818" name="Picture 2" descr="http://money.usnews.com/pubdbimages/image/37545/calendar425x283.jpg"/>
          <p:cNvPicPr>
            <a:picLocks noChangeAspect="1" noChangeArrowheads="1"/>
          </p:cNvPicPr>
          <p:nvPr/>
        </p:nvPicPr>
        <p:blipFill>
          <a:blip r:embed="rId3" cstate="print"/>
          <a:srcRect/>
          <a:stretch>
            <a:fillRect/>
          </a:stretch>
        </p:blipFill>
        <p:spPr bwMode="auto">
          <a:xfrm>
            <a:off x="5325065" y="4150906"/>
            <a:ext cx="3631524" cy="2418169"/>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0779994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down)">
                                      <p:cBhvr>
                                        <p:cTn id="7" dur="500"/>
                                        <p:tgtEl>
                                          <p:spTgt spid="7171">
                                            <p:txEl>
                                              <p:pRg st="0" end="0"/>
                                            </p:txEl>
                                          </p:spTgt>
                                        </p:tgtEl>
                                      </p:cBhvr>
                                    </p:animEffect>
                                  </p:childTnLst>
                                </p:cTn>
                              </p:par>
                              <p:par>
                                <p:cTn id="8" presetID="54" presetClass="entr" presetSubtype="0" accel="100000" fill="hold" nodeType="withEffect">
                                  <p:stCondLst>
                                    <p:cond delay="0"/>
                                  </p:stCondLst>
                                  <p:childTnLst>
                                    <p:set>
                                      <p:cBhvr>
                                        <p:cTn id="9" dur="1" fill="hold">
                                          <p:stCondLst>
                                            <p:cond delay="0"/>
                                          </p:stCondLst>
                                        </p:cTn>
                                        <p:tgtEl>
                                          <p:spTgt spid="34818"/>
                                        </p:tgtEl>
                                        <p:attrNameLst>
                                          <p:attrName>style.visibility</p:attrName>
                                        </p:attrNameLst>
                                      </p:cBhvr>
                                      <p:to>
                                        <p:strVal val="visible"/>
                                      </p:to>
                                    </p:set>
                                    <p:anim calcmode="lin" valueType="num">
                                      <p:cBhvr>
                                        <p:cTn id="10" dur="500" fill="hold"/>
                                        <p:tgtEl>
                                          <p:spTgt spid="34818"/>
                                        </p:tgtEl>
                                        <p:attrNameLst>
                                          <p:attrName>ppt_w</p:attrName>
                                        </p:attrNameLst>
                                      </p:cBhvr>
                                      <p:tavLst>
                                        <p:tav tm="0">
                                          <p:val>
                                            <p:strVal val="#ppt_w*0.05"/>
                                          </p:val>
                                        </p:tav>
                                        <p:tav tm="100000">
                                          <p:val>
                                            <p:strVal val="#ppt_w"/>
                                          </p:val>
                                        </p:tav>
                                      </p:tavLst>
                                    </p:anim>
                                    <p:anim calcmode="lin" valueType="num">
                                      <p:cBhvr>
                                        <p:cTn id="11" dur="500" fill="hold"/>
                                        <p:tgtEl>
                                          <p:spTgt spid="34818"/>
                                        </p:tgtEl>
                                        <p:attrNameLst>
                                          <p:attrName>ppt_h</p:attrName>
                                        </p:attrNameLst>
                                      </p:cBhvr>
                                      <p:tavLst>
                                        <p:tav tm="0">
                                          <p:val>
                                            <p:strVal val="#ppt_h"/>
                                          </p:val>
                                        </p:tav>
                                        <p:tav tm="100000">
                                          <p:val>
                                            <p:strVal val="#ppt_h"/>
                                          </p:val>
                                        </p:tav>
                                      </p:tavLst>
                                    </p:anim>
                                    <p:anim calcmode="lin" valueType="num">
                                      <p:cBhvr>
                                        <p:cTn id="12" dur="500" fill="hold"/>
                                        <p:tgtEl>
                                          <p:spTgt spid="34818"/>
                                        </p:tgtEl>
                                        <p:attrNameLst>
                                          <p:attrName>ppt_x</p:attrName>
                                        </p:attrNameLst>
                                      </p:cBhvr>
                                      <p:tavLst>
                                        <p:tav tm="0">
                                          <p:val>
                                            <p:strVal val="#ppt_x-.2"/>
                                          </p:val>
                                        </p:tav>
                                        <p:tav tm="100000">
                                          <p:val>
                                            <p:strVal val="#ppt_x"/>
                                          </p:val>
                                        </p:tav>
                                      </p:tavLst>
                                    </p:anim>
                                    <p:anim calcmode="lin" valueType="num">
                                      <p:cBhvr>
                                        <p:cTn id="13" dur="500" fill="hold"/>
                                        <p:tgtEl>
                                          <p:spTgt spid="34818"/>
                                        </p:tgtEl>
                                        <p:attrNameLst>
                                          <p:attrName>ppt_y</p:attrName>
                                        </p:attrNameLst>
                                      </p:cBhvr>
                                      <p:tavLst>
                                        <p:tav tm="0">
                                          <p:val>
                                            <p:strVal val="#ppt_y"/>
                                          </p:val>
                                        </p:tav>
                                        <p:tav tm="100000">
                                          <p:val>
                                            <p:strVal val="#ppt_y"/>
                                          </p:val>
                                        </p:tav>
                                      </p:tavLst>
                                    </p:anim>
                                    <p:animEffect transition="in" filter="fade">
                                      <p:cBhvr>
                                        <p:cTn id="14" dur="500"/>
                                        <p:tgtEl>
                                          <p:spTgt spid="348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171">
                                            <p:txEl>
                                              <p:pRg st="1" end="1"/>
                                            </p:txEl>
                                          </p:spTgt>
                                        </p:tgtEl>
                                        <p:attrNameLst>
                                          <p:attrName>style.visibility</p:attrName>
                                        </p:attrNameLst>
                                      </p:cBhvr>
                                      <p:to>
                                        <p:strVal val="visible"/>
                                      </p:to>
                                    </p:set>
                                    <p:animEffect transition="in" filter="wipe(down)">
                                      <p:cBhvr>
                                        <p:cTn id="19" dur="500"/>
                                        <p:tgtEl>
                                          <p:spTgt spid="7171">
                                            <p:txEl>
                                              <p:pRg st="1" end="1"/>
                                            </p:txEl>
                                          </p:spTgt>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7171">
                                            <p:txEl>
                                              <p:pRg st="2" end="2"/>
                                            </p:txEl>
                                          </p:spTgt>
                                        </p:tgtEl>
                                        <p:attrNameLst>
                                          <p:attrName>style.visibility</p:attrName>
                                        </p:attrNameLst>
                                      </p:cBhvr>
                                      <p:to>
                                        <p:strVal val="visible"/>
                                      </p:to>
                                    </p:set>
                                    <p:animEffect transition="in" filter="wipe(down)">
                                      <p:cBhvr>
                                        <p:cTn id="23" dur="500"/>
                                        <p:tgtEl>
                                          <p:spTgt spid="7171">
                                            <p:txEl>
                                              <p:pRg st="2" end="2"/>
                                            </p:txEl>
                                          </p:spTgt>
                                        </p:tgtEl>
                                      </p:cBhvr>
                                    </p:animEffect>
                                  </p:childTnLst>
                                </p:cTn>
                              </p:par>
                            </p:childTnLst>
                          </p:cTn>
                        </p:par>
                        <p:par>
                          <p:cTn id="24" fill="hold">
                            <p:stCondLst>
                              <p:cond delay="1000"/>
                            </p:stCondLst>
                            <p:childTnLst>
                              <p:par>
                                <p:cTn id="25" presetID="22" presetClass="entr" presetSubtype="4" fill="hold" nodeType="afterEffect">
                                  <p:stCondLst>
                                    <p:cond delay="0"/>
                                  </p:stCondLst>
                                  <p:childTnLst>
                                    <p:set>
                                      <p:cBhvr>
                                        <p:cTn id="26" dur="1" fill="hold">
                                          <p:stCondLst>
                                            <p:cond delay="0"/>
                                          </p:stCondLst>
                                        </p:cTn>
                                        <p:tgtEl>
                                          <p:spTgt spid="7171">
                                            <p:txEl>
                                              <p:pRg st="3" end="3"/>
                                            </p:txEl>
                                          </p:spTgt>
                                        </p:tgtEl>
                                        <p:attrNameLst>
                                          <p:attrName>style.visibility</p:attrName>
                                        </p:attrNameLst>
                                      </p:cBhvr>
                                      <p:to>
                                        <p:strVal val="visible"/>
                                      </p:to>
                                    </p:set>
                                    <p:animEffect transition="in" filter="wipe(down)">
                                      <p:cBhvr>
                                        <p:cTn id="27" dur="500"/>
                                        <p:tgtEl>
                                          <p:spTgt spid="7171">
                                            <p:txEl>
                                              <p:pRg st="3" end="3"/>
                                            </p:txEl>
                                          </p:spTgt>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Effect transition="in" filter="wipe(down)">
                                      <p:cBhvr>
                                        <p:cTn id="31" dur="500"/>
                                        <p:tgtEl>
                                          <p:spTgt spid="7171">
                                            <p:txEl>
                                              <p:pRg st="4" end="4"/>
                                            </p:txEl>
                                          </p:spTgt>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7171">
                                            <p:txEl>
                                              <p:pRg st="5" end="5"/>
                                            </p:txEl>
                                          </p:spTgt>
                                        </p:tgtEl>
                                        <p:attrNameLst>
                                          <p:attrName>style.visibility</p:attrName>
                                        </p:attrNameLst>
                                      </p:cBhvr>
                                      <p:to>
                                        <p:strVal val="visible"/>
                                      </p:to>
                                    </p:set>
                                    <p:animEffect transition="in" filter="wipe(down)">
                                      <p:cBhvr>
                                        <p:cTn id="35"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r>
              <a:rPr lang="en-US" dirty="0" smtClean="0"/>
              <a:t>Group Insurance Market</a:t>
            </a:r>
          </a:p>
        </p:txBody>
      </p:sp>
      <p:sp>
        <p:nvSpPr>
          <p:cNvPr id="7171" name="Content Placeholder 2"/>
          <p:cNvSpPr>
            <a:spLocks noGrp="1"/>
          </p:cNvSpPr>
          <p:nvPr>
            <p:ph idx="1"/>
          </p:nvPr>
        </p:nvSpPr>
        <p:spPr/>
        <p:txBody>
          <a:bodyPr/>
          <a:lstStyle/>
          <a:p>
            <a:pPr>
              <a:spcBef>
                <a:spcPts val="800"/>
              </a:spcBef>
            </a:pPr>
            <a:r>
              <a:rPr lang="en-US" dirty="0" smtClean="0"/>
              <a:t>Conversion Privilege</a:t>
            </a:r>
            <a:endParaRPr lang="en-US" dirty="0" smtClean="0"/>
          </a:p>
          <a:p>
            <a:pPr lvl="1">
              <a:spcBef>
                <a:spcPts val="800"/>
              </a:spcBef>
            </a:pPr>
            <a:r>
              <a:rPr lang="en-US" dirty="0" smtClean="0"/>
              <a:t>Conversion period Coverage</a:t>
            </a:r>
          </a:p>
          <a:p>
            <a:pPr lvl="2">
              <a:spcBef>
                <a:spcPts val="0"/>
              </a:spcBef>
            </a:pPr>
            <a:r>
              <a:rPr lang="en-US" dirty="0" smtClean="0"/>
              <a:t>Eligible employee must be given notice of conversion right with 15 days prior to the 31-day expiration</a:t>
            </a:r>
          </a:p>
          <a:p>
            <a:pPr lvl="2">
              <a:spcBef>
                <a:spcPts val="800"/>
              </a:spcBef>
            </a:pPr>
            <a:r>
              <a:rPr lang="en-US" dirty="0" smtClean="0"/>
              <a:t>If not notified, the employee will be provided with a 25 day additional period not to exceed 60 days after the original 31-day conversion period</a:t>
            </a:r>
          </a:p>
        </p:txBody>
      </p:sp>
      <p:sp>
        <p:nvSpPr>
          <p:cNvPr id="8"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fontAlgn="auto">
              <a:spcBef>
                <a:spcPts val="0"/>
              </a:spcBef>
              <a:spcAft>
                <a:spcPts val="0"/>
              </a:spcAft>
            </a:pPr>
            <a:fld id="{642AB0DE-D154-48CB-A7D1-EE47EDAAB450}" type="slidenum">
              <a:rPr lang="en-US" sz="1000">
                <a:solidFill>
                  <a:prstClr val="black"/>
                </a:solidFill>
                <a:latin typeface="Lucida Sans Unicode" pitchFamily="34" charset="0"/>
                <a:cs typeface="+mn-cs"/>
              </a:rPr>
              <a:pPr algn="r" fontAlgn="auto">
                <a:spcBef>
                  <a:spcPts val="0"/>
                </a:spcBef>
                <a:spcAft>
                  <a:spcPts val="0"/>
                </a:spcAft>
              </a:pPr>
              <a:t>15</a:t>
            </a:fld>
            <a:endParaRPr lang="en-US" sz="1000" dirty="0">
              <a:solidFill>
                <a:prstClr val="black"/>
              </a:solidFill>
              <a:latin typeface="Lucida Sans Unicode" pitchFamily="34" charset="0"/>
              <a:cs typeface="+mn-cs"/>
            </a:endParaRPr>
          </a:p>
        </p:txBody>
      </p:sp>
      <p:pic>
        <p:nvPicPr>
          <p:cNvPr id="34818" name="Picture 2" descr="http://money.usnews.com/pubdbimages/image/37545/calendar425x283.jpg"/>
          <p:cNvPicPr>
            <a:picLocks noChangeAspect="1" noChangeArrowheads="1"/>
          </p:cNvPicPr>
          <p:nvPr/>
        </p:nvPicPr>
        <p:blipFill>
          <a:blip r:embed="rId3" cstate="print"/>
          <a:srcRect/>
          <a:stretch>
            <a:fillRect/>
          </a:stretch>
        </p:blipFill>
        <p:spPr bwMode="auto">
          <a:xfrm>
            <a:off x="5333303" y="4150906"/>
            <a:ext cx="3631524" cy="2418169"/>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719502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500" fill="hold"/>
                                        <p:tgtEl>
                                          <p:spTgt spid="34818"/>
                                        </p:tgtEl>
                                        <p:attrNameLst>
                                          <p:attrName>ppt_w</p:attrName>
                                        </p:attrNameLst>
                                      </p:cBhvr>
                                      <p:tavLst>
                                        <p:tav tm="0">
                                          <p:val>
                                            <p:strVal val="#ppt_w*0.05"/>
                                          </p:val>
                                        </p:tav>
                                        <p:tav tm="100000">
                                          <p:val>
                                            <p:strVal val="#ppt_w"/>
                                          </p:val>
                                        </p:tav>
                                      </p:tavLst>
                                    </p:anim>
                                    <p:anim calcmode="lin" valueType="num">
                                      <p:cBhvr>
                                        <p:cTn id="8" dur="500" fill="hold"/>
                                        <p:tgtEl>
                                          <p:spTgt spid="34818"/>
                                        </p:tgtEl>
                                        <p:attrNameLst>
                                          <p:attrName>ppt_h</p:attrName>
                                        </p:attrNameLst>
                                      </p:cBhvr>
                                      <p:tavLst>
                                        <p:tav tm="0">
                                          <p:val>
                                            <p:strVal val="#ppt_h"/>
                                          </p:val>
                                        </p:tav>
                                        <p:tav tm="100000">
                                          <p:val>
                                            <p:strVal val="#ppt_h"/>
                                          </p:val>
                                        </p:tav>
                                      </p:tavLst>
                                    </p:anim>
                                    <p:anim calcmode="lin" valueType="num">
                                      <p:cBhvr>
                                        <p:cTn id="9" dur="500" fill="hold"/>
                                        <p:tgtEl>
                                          <p:spTgt spid="34818"/>
                                        </p:tgtEl>
                                        <p:attrNameLst>
                                          <p:attrName>ppt_x</p:attrName>
                                        </p:attrNameLst>
                                      </p:cBhvr>
                                      <p:tavLst>
                                        <p:tav tm="0">
                                          <p:val>
                                            <p:strVal val="#ppt_x-.2"/>
                                          </p:val>
                                        </p:tav>
                                        <p:tav tm="100000">
                                          <p:val>
                                            <p:strVal val="#ppt_x"/>
                                          </p:val>
                                        </p:tav>
                                      </p:tavLst>
                                    </p:anim>
                                    <p:anim calcmode="lin" valueType="num">
                                      <p:cBhvr>
                                        <p:cTn id="10" dur="500" fill="hold"/>
                                        <p:tgtEl>
                                          <p:spTgt spid="34818"/>
                                        </p:tgtEl>
                                        <p:attrNameLst>
                                          <p:attrName>ppt_y</p:attrName>
                                        </p:attrNameLst>
                                      </p:cBhvr>
                                      <p:tavLst>
                                        <p:tav tm="0">
                                          <p:val>
                                            <p:strVal val="#ppt_y"/>
                                          </p:val>
                                        </p:tav>
                                        <p:tav tm="100000">
                                          <p:val>
                                            <p:strVal val="#ppt_y"/>
                                          </p:val>
                                        </p:tav>
                                      </p:tavLst>
                                    </p:anim>
                                    <p:animEffect transition="in" filter="fade">
                                      <p:cBhvr>
                                        <p:cTn id="11" dur="500"/>
                                        <p:tgtEl>
                                          <p:spTgt spid="348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171">
                                            <p:txEl>
                                              <p:pRg st="0" end="0"/>
                                            </p:txEl>
                                          </p:spTgt>
                                        </p:tgtEl>
                                        <p:attrNameLst>
                                          <p:attrName>style.visibility</p:attrName>
                                        </p:attrNameLst>
                                      </p:cBhvr>
                                      <p:to>
                                        <p:strVal val="visible"/>
                                      </p:to>
                                    </p:set>
                                    <p:animEffect transition="in" filter="wipe(left)">
                                      <p:cBhvr>
                                        <p:cTn id="16" dur="500"/>
                                        <p:tgtEl>
                                          <p:spTgt spid="717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171">
                                            <p:txEl>
                                              <p:pRg st="1" end="1"/>
                                            </p:txEl>
                                          </p:spTgt>
                                        </p:tgtEl>
                                        <p:attrNameLst>
                                          <p:attrName>style.visibility</p:attrName>
                                        </p:attrNameLst>
                                      </p:cBhvr>
                                      <p:to>
                                        <p:strVal val="visible"/>
                                      </p:to>
                                    </p:set>
                                    <p:animEffect transition="in" filter="wipe(left)">
                                      <p:cBhvr>
                                        <p:cTn id="21" dur="500"/>
                                        <p:tgtEl>
                                          <p:spTgt spid="717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171">
                                            <p:txEl>
                                              <p:pRg st="2" end="2"/>
                                            </p:txEl>
                                          </p:spTgt>
                                        </p:tgtEl>
                                        <p:attrNameLst>
                                          <p:attrName>style.visibility</p:attrName>
                                        </p:attrNameLst>
                                      </p:cBhvr>
                                      <p:to>
                                        <p:strVal val="visible"/>
                                      </p:to>
                                    </p:set>
                                    <p:animEffect transition="in" filter="wipe(left)">
                                      <p:cBhvr>
                                        <p:cTn id="26" dur="500"/>
                                        <p:tgtEl>
                                          <p:spTgt spid="717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171">
                                            <p:txEl>
                                              <p:pRg st="3" end="3"/>
                                            </p:txEl>
                                          </p:spTgt>
                                        </p:tgtEl>
                                        <p:attrNameLst>
                                          <p:attrName>style.visibility</p:attrName>
                                        </p:attrNameLst>
                                      </p:cBhvr>
                                      <p:to>
                                        <p:strVal val="visible"/>
                                      </p:to>
                                    </p:set>
                                    <p:animEffect transition="in" filter="wipe(left)">
                                      <p:cBhvr>
                                        <p:cTn id="31"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r>
              <a:rPr lang="en-US" dirty="0" smtClean="0"/>
              <a:t>Group Policy Provisions</a:t>
            </a:r>
            <a:endParaRPr lang="en-US" dirty="0" smtClean="0"/>
          </a:p>
        </p:txBody>
      </p:sp>
      <p:sp>
        <p:nvSpPr>
          <p:cNvPr id="20483" name="Rectangle 3"/>
          <p:cNvSpPr>
            <a:spLocks noGrp="1" noChangeArrowheads="1"/>
          </p:cNvSpPr>
          <p:nvPr>
            <p:ph idx="1"/>
          </p:nvPr>
        </p:nvSpPr>
        <p:spPr/>
        <p:txBody>
          <a:bodyPr/>
          <a:lstStyle/>
          <a:p>
            <a:pPr>
              <a:spcBef>
                <a:spcPts val="800"/>
              </a:spcBef>
            </a:pPr>
            <a:r>
              <a:rPr lang="en-US" dirty="0" err="1" smtClean="0"/>
              <a:t>Nonduplication</a:t>
            </a:r>
            <a:r>
              <a:rPr lang="en-US" dirty="0" smtClean="0"/>
              <a:t> </a:t>
            </a:r>
            <a:r>
              <a:rPr lang="en-US" dirty="0" smtClean="0"/>
              <a:t>and Coordination of Benefits</a:t>
            </a:r>
          </a:p>
          <a:p>
            <a:pPr lvl="1">
              <a:spcBef>
                <a:spcPts val="800"/>
              </a:spcBef>
            </a:pPr>
            <a:r>
              <a:rPr lang="en-US" dirty="0" smtClean="0"/>
              <a:t>Primary and </a:t>
            </a:r>
            <a:r>
              <a:rPr lang="en-US" dirty="0" smtClean="0"/>
              <a:t>Secondary coverage</a:t>
            </a:r>
          </a:p>
          <a:p>
            <a:pPr lvl="2">
              <a:spcBef>
                <a:spcPts val="800"/>
              </a:spcBef>
            </a:pPr>
            <a:r>
              <a:rPr lang="en-US" dirty="0" smtClean="0"/>
              <a:t>The plan that covers an employee is primary</a:t>
            </a:r>
          </a:p>
          <a:p>
            <a:pPr lvl="2">
              <a:spcBef>
                <a:spcPts val="800"/>
              </a:spcBef>
            </a:pPr>
            <a:r>
              <a:rPr lang="en-US" dirty="0" smtClean="0"/>
              <a:t>The plan that covers that individual as a dependent under a spouse’s plan is secondary</a:t>
            </a:r>
            <a:endParaRPr lang="en-US" dirty="0" smtClean="0"/>
          </a:p>
          <a:p>
            <a:pPr lvl="1">
              <a:spcBef>
                <a:spcPts val="800"/>
              </a:spcBef>
            </a:pPr>
            <a:r>
              <a:rPr lang="en-US" dirty="0" smtClean="0"/>
              <a:t>Dependent children covered under parent whose birthday occurs earlier in the year</a:t>
            </a:r>
            <a:endParaRPr lang="en-US" dirty="0" smtClean="0"/>
          </a:p>
          <a:p>
            <a:pPr lvl="1">
              <a:spcBef>
                <a:spcPts val="1000"/>
              </a:spcBef>
            </a:pPr>
            <a:endParaRPr lang="en-US" dirty="0" smtClean="0"/>
          </a:p>
          <a:p>
            <a:pPr lvl="1">
              <a:spcBef>
                <a:spcPts val="1000"/>
              </a:spcBef>
            </a:pPr>
            <a:endParaRPr lang="en-US" dirty="0" smtClean="0"/>
          </a:p>
        </p:txBody>
      </p:sp>
      <p:sp>
        <p:nvSpPr>
          <p:cNvPr id="8"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endParaRPr lang="en-US" sz="1000" dirty="0">
              <a:solidFill>
                <a:schemeClr val="bg1"/>
              </a:solidFill>
              <a:latin typeface="Lucida Sans Unicode" pitchFamily="34" charset="0"/>
            </a:endParaRPr>
          </a:p>
        </p:txBody>
      </p:sp>
      <p:pic>
        <p:nvPicPr>
          <p:cNvPr id="9" name="Picture 4" descr="http://myengine4leads.com/wp-content/uploads/2010/03/business-people-group.jpg"/>
          <p:cNvPicPr>
            <a:picLocks noChangeAspect="1" noChangeArrowheads="1"/>
          </p:cNvPicPr>
          <p:nvPr/>
        </p:nvPicPr>
        <p:blipFill>
          <a:blip r:embed="rId3" cstate="print"/>
          <a:srcRect/>
          <a:stretch>
            <a:fillRect/>
          </a:stretch>
        </p:blipFill>
        <p:spPr bwMode="auto">
          <a:xfrm>
            <a:off x="2663449" y="4465320"/>
            <a:ext cx="6213851" cy="2011680"/>
          </a:xfrm>
          <a:prstGeom prst="rect">
            <a:avLst/>
          </a:prstGeom>
          <a:noFill/>
        </p:spPr>
      </p:pic>
      <p:sp>
        <p:nvSpPr>
          <p:cNvPr id="12" name="Slide Number Placeholder 17"/>
          <p:cNvSpPr txBox="1">
            <a:spLocks/>
          </p:cNvSpPr>
          <p:nvPr/>
        </p:nvSpPr>
        <p:spPr bwMode="auto">
          <a:xfrm>
            <a:off x="8610600" y="6570149"/>
            <a:ext cx="533400" cy="365125"/>
          </a:xfrm>
          <a:prstGeom prst="rect">
            <a:avLst/>
          </a:prstGeom>
          <a:noFill/>
          <a:ln w="9525">
            <a:noFill/>
            <a:miter lim="800000"/>
            <a:headEnd/>
            <a:tailEnd/>
          </a:ln>
        </p:spPr>
        <p:txBody>
          <a:bodyPr/>
          <a:lstStyle/>
          <a:p>
            <a:pPr algn="r"/>
            <a:fld id="{6C1DD3AA-3D73-47AE-9441-69E88240BCFC}" type="slidenum">
              <a:rPr lang="en-US" sz="1000">
                <a:latin typeface="Lucida Sans Unicode" pitchFamily="34" charset="0"/>
              </a:rPr>
              <a:pPr algn="r"/>
              <a:t>16</a:t>
            </a:fld>
            <a:endParaRPr lang="en-US" sz="1000" dirty="0">
              <a:latin typeface="Lucida Sans Unicode" pitchFamily="34" charset="0"/>
            </a:endParaRPr>
          </a:p>
        </p:txBody>
      </p:sp>
    </p:spTree>
    <p:extLst>
      <p:ext uri="{BB962C8B-B14F-4D97-AF65-F5344CB8AC3E}">
        <p14:creationId xmlns:p14="http://schemas.microsoft.com/office/powerpoint/2010/main" val="33583808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wipe(left)">
                                      <p:cBhvr>
                                        <p:cTn id="17" dur="500"/>
                                        <p:tgtEl>
                                          <p:spTgt spid="20483">
                                            <p:txEl>
                                              <p:pRg st="2" end="2"/>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0483">
                                            <p:txEl>
                                              <p:pRg st="3" end="3"/>
                                            </p:txEl>
                                          </p:spTgt>
                                        </p:tgtEl>
                                        <p:attrNameLst>
                                          <p:attrName>style.visibility</p:attrName>
                                        </p:attrNameLst>
                                      </p:cBhvr>
                                      <p:to>
                                        <p:strVal val="visible"/>
                                      </p:to>
                                    </p:set>
                                    <p:animEffect transition="in" filter="wipe(left)">
                                      <p:cBhvr>
                                        <p:cTn id="21" dur="500"/>
                                        <p:tgtEl>
                                          <p:spTgt spid="2048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0483">
                                            <p:txEl>
                                              <p:pRg st="4" end="4"/>
                                            </p:txEl>
                                          </p:spTgt>
                                        </p:tgtEl>
                                        <p:attrNameLst>
                                          <p:attrName>style.visibility</p:attrName>
                                        </p:attrNameLst>
                                      </p:cBhvr>
                                      <p:to>
                                        <p:strVal val="visible"/>
                                      </p:to>
                                    </p:set>
                                    <p:animEffect transition="in" filter="wipe(left)">
                                      <p:cBhvr>
                                        <p:cTn id="26"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r>
              <a:rPr lang="en-US" dirty="0" smtClean="0"/>
              <a:t>Group Policy Provisions</a:t>
            </a:r>
            <a:endParaRPr lang="en-US" dirty="0" smtClean="0"/>
          </a:p>
        </p:txBody>
      </p:sp>
      <p:sp>
        <p:nvSpPr>
          <p:cNvPr id="20483" name="Rectangle 3"/>
          <p:cNvSpPr>
            <a:spLocks noGrp="1" noChangeArrowheads="1"/>
          </p:cNvSpPr>
          <p:nvPr>
            <p:ph idx="1"/>
          </p:nvPr>
        </p:nvSpPr>
        <p:spPr/>
        <p:txBody>
          <a:bodyPr/>
          <a:lstStyle/>
          <a:p>
            <a:pPr>
              <a:spcBef>
                <a:spcPts val="800"/>
              </a:spcBef>
            </a:pPr>
            <a:r>
              <a:rPr lang="en-US" dirty="0" smtClean="0"/>
              <a:t>Relationship with Medicare</a:t>
            </a:r>
            <a:endParaRPr lang="en-US" dirty="0" smtClean="0"/>
          </a:p>
          <a:p>
            <a:pPr lvl="1">
              <a:spcBef>
                <a:spcPts val="800"/>
              </a:spcBef>
            </a:pPr>
            <a:r>
              <a:rPr lang="en-US" dirty="0" smtClean="0"/>
              <a:t>Employer group plan with 20 more employees is primary to Medicare covering employees age 65 or older</a:t>
            </a:r>
          </a:p>
          <a:p>
            <a:pPr lvl="1">
              <a:spcBef>
                <a:spcPts val="1000"/>
              </a:spcBef>
            </a:pPr>
            <a:r>
              <a:rPr lang="en-US" dirty="0" smtClean="0"/>
              <a:t>Employers with 20 or more employees are required to offer the same benefits to employees age 65 or over as offered to younger employees</a:t>
            </a:r>
            <a:endParaRPr lang="en-US" dirty="0" smtClean="0"/>
          </a:p>
          <a:p>
            <a:pPr lvl="1">
              <a:spcBef>
                <a:spcPts val="1000"/>
              </a:spcBef>
            </a:pPr>
            <a:endParaRPr lang="en-US" dirty="0" smtClean="0"/>
          </a:p>
        </p:txBody>
      </p:sp>
      <p:sp>
        <p:nvSpPr>
          <p:cNvPr id="8"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endParaRPr lang="en-US" sz="1000" dirty="0">
              <a:solidFill>
                <a:schemeClr val="bg1"/>
              </a:solidFill>
              <a:latin typeface="Lucida Sans Unicode" pitchFamily="34" charset="0"/>
            </a:endParaRPr>
          </a:p>
        </p:txBody>
      </p:sp>
      <p:pic>
        <p:nvPicPr>
          <p:cNvPr id="9" name="Picture 4" descr="http://myengine4leads.com/wp-content/uploads/2010/03/business-people-group.jpg"/>
          <p:cNvPicPr>
            <a:picLocks noChangeAspect="1" noChangeArrowheads="1"/>
          </p:cNvPicPr>
          <p:nvPr/>
        </p:nvPicPr>
        <p:blipFill>
          <a:blip r:embed="rId3" cstate="print"/>
          <a:srcRect/>
          <a:stretch>
            <a:fillRect/>
          </a:stretch>
        </p:blipFill>
        <p:spPr bwMode="auto">
          <a:xfrm>
            <a:off x="2663449" y="4465320"/>
            <a:ext cx="6213851" cy="2011680"/>
          </a:xfrm>
          <a:prstGeom prst="rect">
            <a:avLst/>
          </a:prstGeom>
          <a:noFill/>
        </p:spPr>
      </p:pic>
      <p:sp>
        <p:nvSpPr>
          <p:cNvPr id="12" name="Slide Number Placeholder 17"/>
          <p:cNvSpPr txBox="1">
            <a:spLocks/>
          </p:cNvSpPr>
          <p:nvPr/>
        </p:nvSpPr>
        <p:spPr bwMode="auto">
          <a:xfrm>
            <a:off x="8610600" y="6570149"/>
            <a:ext cx="533400" cy="365125"/>
          </a:xfrm>
          <a:prstGeom prst="rect">
            <a:avLst/>
          </a:prstGeom>
          <a:noFill/>
          <a:ln w="9525">
            <a:noFill/>
            <a:miter lim="800000"/>
            <a:headEnd/>
            <a:tailEnd/>
          </a:ln>
        </p:spPr>
        <p:txBody>
          <a:bodyPr/>
          <a:lstStyle/>
          <a:p>
            <a:pPr algn="r"/>
            <a:fld id="{6C1DD3AA-3D73-47AE-9441-69E88240BCFC}" type="slidenum">
              <a:rPr lang="en-US" sz="1000">
                <a:latin typeface="Lucida Sans Unicode" pitchFamily="34" charset="0"/>
              </a:rPr>
              <a:pPr algn="r"/>
              <a:t>17</a:t>
            </a:fld>
            <a:endParaRPr lang="en-US" sz="1000" dirty="0">
              <a:latin typeface="Lucida Sans Unicode" pitchFamily="34" charset="0"/>
            </a:endParaRPr>
          </a:p>
        </p:txBody>
      </p:sp>
    </p:spTree>
    <p:extLst>
      <p:ext uri="{BB962C8B-B14F-4D97-AF65-F5344CB8AC3E}">
        <p14:creationId xmlns:p14="http://schemas.microsoft.com/office/powerpoint/2010/main" val="36072531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wipe(left)">
                                      <p:cBhvr>
                                        <p:cTn id="17"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r>
              <a:rPr lang="en-US" dirty="0" smtClean="0"/>
              <a:t>Group Policy Provisions</a:t>
            </a:r>
            <a:endParaRPr lang="en-US" dirty="0" smtClean="0"/>
          </a:p>
        </p:txBody>
      </p:sp>
      <p:sp>
        <p:nvSpPr>
          <p:cNvPr id="20483" name="Rectangle 3"/>
          <p:cNvSpPr>
            <a:spLocks noGrp="1" noChangeArrowheads="1"/>
          </p:cNvSpPr>
          <p:nvPr>
            <p:ph idx="1"/>
          </p:nvPr>
        </p:nvSpPr>
        <p:spPr/>
        <p:txBody>
          <a:bodyPr/>
          <a:lstStyle/>
          <a:p>
            <a:pPr>
              <a:spcBef>
                <a:spcPts val="800"/>
              </a:spcBef>
            </a:pPr>
            <a:r>
              <a:rPr lang="en-US" dirty="0" smtClean="0"/>
              <a:t>Take-Over Benefits</a:t>
            </a:r>
            <a:endParaRPr lang="en-US" dirty="0" smtClean="0"/>
          </a:p>
          <a:p>
            <a:pPr lvl="1">
              <a:spcBef>
                <a:spcPts val="800"/>
              </a:spcBef>
            </a:pPr>
            <a:r>
              <a:rPr lang="en-US" dirty="0" smtClean="0"/>
              <a:t>Coinsurance and Deductible Carryover</a:t>
            </a:r>
          </a:p>
          <a:p>
            <a:pPr lvl="2">
              <a:spcBef>
                <a:spcPts val="800"/>
              </a:spcBef>
            </a:pPr>
            <a:r>
              <a:rPr lang="en-US" dirty="0" smtClean="0"/>
              <a:t>If a group health plan changes insurers mid-year, employees must be fully credited with all expenses that have accumulated toward the annual deductible and /or out-of-pocket limit</a:t>
            </a:r>
            <a:endParaRPr lang="en-US" dirty="0" smtClean="0"/>
          </a:p>
          <a:p>
            <a:pPr lvl="1">
              <a:spcBef>
                <a:spcPts val="1000"/>
              </a:spcBef>
            </a:pPr>
            <a:endParaRPr lang="en-US" dirty="0" smtClean="0"/>
          </a:p>
        </p:txBody>
      </p:sp>
      <p:sp>
        <p:nvSpPr>
          <p:cNvPr id="8"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endParaRPr lang="en-US" sz="1000" dirty="0">
              <a:solidFill>
                <a:schemeClr val="bg1"/>
              </a:solidFill>
              <a:latin typeface="Lucida Sans Unicode" pitchFamily="34" charset="0"/>
            </a:endParaRPr>
          </a:p>
        </p:txBody>
      </p:sp>
      <p:pic>
        <p:nvPicPr>
          <p:cNvPr id="9" name="Picture 4" descr="http://myengine4leads.com/wp-content/uploads/2010/03/business-people-group.jpg"/>
          <p:cNvPicPr>
            <a:picLocks noChangeAspect="1" noChangeArrowheads="1"/>
          </p:cNvPicPr>
          <p:nvPr/>
        </p:nvPicPr>
        <p:blipFill>
          <a:blip r:embed="rId3" cstate="print"/>
          <a:srcRect/>
          <a:stretch>
            <a:fillRect/>
          </a:stretch>
        </p:blipFill>
        <p:spPr bwMode="auto">
          <a:xfrm>
            <a:off x="2663449" y="4465320"/>
            <a:ext cx="6213851" cy="2011680"/>
          </a:xfrm>
          <a:prstGeom prst="rect">
            <a:avLst/>
          </a:prstGeom>
          <a:noFill/>
        </p:spPr>
      </p:pic>
      <p:sp>
        <p:nvSpPr>
          <p:cNvPr id="12" name="Slide Number Placeholder 17"/>
          <p:cNvSpPr txBox="1">
            <a:spLocks/>
          </p:cNvSpPr>
          <p:nvPr/>
        </p:nvSpPr>
        <p:spPr bwMode="auto">
          <a:xfrm>
            <a:off x="8610600" y="6570149"/>
            <a:ext cx="533400" cy="365125"/>
          </a:xfrm>
          <a:prstGeom prst="rect">
            <a:avLst/>
          </a:prstGeom>
          <a:noFill/>
          <a:ln w="9525">
            <a:noFill/>
            <a:miter lim="800000"/>
            <a:headEnd/>
            <a:tailEnd/>
          </a:ln>
        </p:spPr>
        <p:txBody>
          <a:bodyPr/>
          <a:lstStyle/>
          <a:p>
            <a:pPr algn="r"/>
            <a:fld id="{6C1DD3AA-3D73-47AE-9441-69E88240BCFC}" type="slidenum">
              <a:rPr lang="en-US" sz="1000">
                <a:latin typeface="Lucida Sans Unicode" pitchFamily="34" charset="0"/>
              </a:rPr>
              <a:pPr algn="r"/>
              <a:t>18</a:t>
            </a:fld>
            <a:endParaRPr lang="en-US" sz="1000" dirty="0">
              <a:latin typeface="Lucida Sans Unicode" pitchFamily="34" charset="0"/>
            </a:endParaRPr>
          </a:p>
        </p:txBody>
      </p:sp>
    </p:spTree>
    <p:extLst>
      <p:ext uri="{BB962C8B-B14F-4D97-AF65-F5344CB8AC3E}">
        <p14:creationId xmlns:p14="http://schemas.microsoft.com/office/powerpoint/2010/main" val="346937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wipe(left)">
                                      <p:cBhvr>
                                        <p:cTn id="17"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r>
              <a:rPr lang="en-US" dirty="0" smtClean="0"/>
              <a:t>Types of Eligible Groups</a:t>
            </a:r>
          </a:p>
        </p:txBody>
      </p:sp>
      <p:sp>
        <p:nvSpPr>
          <p:cNvPr id="20483" name="Rectangle 3"/>
          <p:cNvSpPr>
            <a:spLocks noGrp="1" noChangeArrowheads="1"/>
          </p:cNvSpPr>
          <p:nvPr>
            <p:ph idx="1"/>
          </p:nvPr>
        </p:nvSpPr>
        <p:spPr>
          <a:xfrm>
            <a:off x="457200" y="1481138"/>
            <a:ext cx="8686800" cy="4525962"/>
          </a:xfrm>
        </p:spPr>
        <p:txBody>
          <a:bodyPr>
            <a:normAutofit lnSpcReduction="10000"/>
          </a:bodyPr>
          <a:lstStyle/>
          <a:p>
            <a:pPr>
              <a:spcBef>
                <a:spcPts val="800"/>
              </a:spcBef>
            </a:pPr>
            <a:r>
              <a:rPr lang="en-US" dirty="0" smtClean="0"/>
              <a:t>Employment-Related Groups</a:t>
            </a:r>
          </a:p>
          <a:p>
            <a:pPr lvl="1">
              <a:spcBef>
                <a:spcPts val="800"/>
              </a:spcBef>
            </a:pPr>
            <a:r>
              <a:rPr lang="en-US" dirty="0" smtClean="0">
                <a:solidFill>
                  <a:schemeClr val="accent1"/>
                </a:solidFill>
              </a:rPr>
              <a:t>Group Health Plans in California must have the following characteristics:</a:t>
            </a:r>
          </a:p>
          <a:p>
            <a:pPr lvl="2">
              <a:spcBef>
                <a:spcPts val="800"/>
              </a:spcBef>
            </a:pPr>
            <a:r>
              <a:rPr lang="en-US" dirty="0" smtClean="0"/>
              <a:t>Covers not less than 2 public or private employees</a:t>
            </a:r>
          </a:p>
          <a:p>
            <a:pPr lvl="2">
              <a:spcBef>
                <a:spcPts val="800"/>
              </a:spcBef>
            </a:pPr>
            <a:r>
              <a:rPr lang="en-US" dirty="0" smtClean="0"/>
              <a:t>Issued to employer with premiums being paid by employer, employee, or jointly</a:t>
            </a:r>
          </a:p>
          <a:p>
            <a:pPr lvl="2">
              <a:spcBef>
                <a:spcPts val="800"/>
              </a:spcBef>
            </a:pPr>
            <a:r>
              <a:rPr lang="en-US" dirty="0" smtClean="0"/>
              <a:t>Insures all classes of employees based on employment conditions</a:t>
            </a:r>
          </a:p>
          <a:p>
            <a:pPr lvl="2">
              <a:spcBef>
                <a:spcPts val="800"/>
              </a:spcBef>
            </a:pPr>
            <a:r>
              <a:rPr lang="en-US" dirty="0" smtClean="0"/>
              <a:t>Written to benefit someone other than the employer</a:t>
            </a:r>
          </a:p>
          <a:p>
            <a:pPr lvl="2">
              <a:spcBef>
                <a:spcPts val="800"/>
              </a:spcBef>
            </a:pPr>
            <a:r>
              <a:rPr lang="en-US" dirty="0" smtClean="0"/>
              <a:t>Contributory plans must offer benefits to all eligible employees</a:t>
            </a:r>
            <a:endParaRPr lang="en-US" dirty="0" smtClean="0"/>
          </a:p>
          <a:p>
            <a:pPr marL="392113" lvl="1" indent="0">
              <a:spcBef>
                <a:spcPts val="1000"/>
              </a:spcBef>
              <a:buNone/>
            </a:pPr>
            <a:endParaRPr lang="en-US" dirty="0" smtClean="0"/>
          </a:p>
          <a:p>
            <a:pPr lvl="1">
              <a:spcBef>
                <a:spcPts val="1000"/>
              </a:spcBef>
            </a:pPr>
            <a:endParaRPr lang="en-US" dirty="0" smtClean="0"/>
          </a:p>
        </p:txBody>
      </p:sp>
      <p:sp>
        <p:nvSpPr>
          <p:cNvPr id="5"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C1DD3AA-3D73-47AE-9441-69E88240BCFC}" type="slidenum">
              <a:rPr lang="en-US" sz="1000">
                <a:latin typeface="Lucida Sans Unicode" pitchFamily="34" charset="0"/>
              </a:rPr>
              <a:pPr algn="r"/>
              <a:t>19</a:t>
            </a:fld>
            <a:endParaRPr lang="en-US" sz="1000" dirty="0">
              <a:latin typeface="Lucida Sans Unicode" pitchFamily="34" charset="0"/>
            </a:endParaRPr>
          </a:p>
        </p:txBody>
      </p:sp>
    </p:spTree>
    <p:extLst>
      <p:ext uri="{BB962C8B-B14F-4D97-AF65-F5344CB8AC3E}">
        <p14:creationId xmlns:p14="http://schemas.microsoft.com/office/powerpoint/2010/main" val="1629694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0483">
                                            <p:txEl>
                                              <p:pRg st="2" end="2"/>
                                            </p:txEl>
                                          </p:spTgt>
                                        </p:tgtEl>
                                        <p:attrNameLst>
                                          <p:attrName>style.visibility</p:attrName>
                                        </p:attrNameLst>
                                      </p:cBhvr>
                                      <p:to>
                                        <p:strVal val="visible"/>
                                      </p:to>
                                    </p:set>
                                    <p:animEffect transition="in" filter="wipe(left)">
                                      <p:cBhvr>
                                        <p:cTn id="16" dur="500"/>
                                        <p:tgtEl>
                                          <p:spTgt spid="20483">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0483">
                                            <p:txEl>
                                              <p:pRg st="3" end="3"/>
                                            </p:txEl>
                                          </p:spTgt>
                                        </p:tgtEl>
                                        <p:attrNameLst>
                                          <p:attrName>style.visibility</p:attrName>
                                        </p:attrNameLst>
                                      </p:cBhvr>
                                      <p:to>
                                        <p:strVal val="visible"/>
                                      </p:to>
                                    </p:set>
                                    <p:animEffect transition="in" filter="wipe(left)">
                                      <p:cBhvr>
                                        <p:cTn id="20" dur="500"/>
                                        <p:tgtEl>
                                          <p:spTgt spid="20483">
                                            <p:txEl>
                                              <p:pRg st="3" end="3"/>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0483">
                                            <p:txEl>
                                              <p:pRg st="4" end="4"/>
                                            </p:txEl>
                                          </p:spTgt>
                                        </p:tgtEl>
                                        <p:attrNameLst>
                                          <p:attrName>style.visibility</p:attrName>
                                        </p:attrNameLst>
                                      </p:cBhvr>
                                      <p:to>
                                        <p:strVal val="visible"/>
                                      </p:to>
                                    </p:set>
                                    <p:animEffect transition="in" filter="wipe(left)">
                                      <p:cBhvr>
                                        <p:cTn id="24" dur="500"/>
                                        <p:tgtEl>
                                          <p:spTgt spid="20483">
                                            <p:txEl>
                                              <p:pRg st="4" end="4"/>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0483">
                                            <p:txEl>
                                              <p:pRg st="5" end="5"/>
                                            </p:txEl>
                                          </p:spTgt>
                                        </p:tgtEl>
                                        <p:attrNameLst>
                                          <p:attrName>style.visibility</p:attrName>
                                        </p:attrNameLst>
                                      </p:cBhvr>
                                      <p:to>
                                        <p:strVal val="visible"/>
                                      </p:to>
                                    </p:set>
                                    <p:animEffect transition="in" filter="wipe(left)">
                                      <p:cBhvr>
                                        <p:cTn id="28" dur="500"/>
                                        <p:tgtEl>
                                          <p:spTgt spid="20483">
                                            <p:txEl>
                                              <p:pRg st="5" end="5"/>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0483">
                                            <p:txEl>
                                              <p:pRg st="6" end="6"/>
                                            </p:txEl>
                                          </p:spTgt>
                                        </p:tgtEl>
                                        <p:attrNameLst>
                                          <p:attrName>style.visibility</p:attrName>
                                        </p:attrNameLst>
                                      </p:cBhvr>
                                      <p:to>
                                        <p:strVal val="visible"/>
                                      </p:to>
                                    </p:set>
                                    <p:animEffect transition="in" filter="wipe(left)">
                                      <p:cBhvr>
                                        <p:cTn id="32" dur="5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medicantica.com/EN/Medicine/Stethoscope_fleisher/Stethoscope_Fleisher.jpg"/>
          <p:cNvPicPr>
            <a:picLocks noChangeAspect="1" noChangeArrowheads="1"/>
          </p:cNvPicPr>
          <p:nvPr/>
        </p:nvPicPr>
        <p:blipFill>
          <a:blip r:embed="rId3" cstate="print"/>
          <a:srcRect r="3713"/>
          <a:stretch>
            <a:fillRect/>
          </a:stretch>
        </p:blipFill>
        <p:spPr bwMode="auto">
          <a:xfrm>
            <a:off x="3366083" y="2456926"/>
            <a:ext cx="5777917" cy="40005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Overview</a:t>
            </a:r>
            <a:endParaRPr lang="en-US" dirty="0"/>
          </a:p>
        </p:txBody>
      </p:sp>
      <p:sp>
        <p:nvSpPr>
          <p:cNvPr id="4" name="Rounded Rectangle 3"/>
          <p:cNvSpPr/>
          <p:nvPr/>
        </p:nvSpPr>
        <p:spPr>
          <a:xfrm>
            <a:off x="570451" y="1484851"/>
            <a:ext cx="4538444" cy="469783"/>
          </a:xfrm>
          <a:prstGeom prst="roundRect">
            <a:avLst/>
          </a:prstGeom>
        </p:spPr>
        <p:style>
          <a:lnRef idx="1">
            <a:schemeClr val="dk1"/>
          </a:lnRef>
          <a:fillRef idx="2">
            <a:schemeClr val="dk1"/>
          </a:fillRef>
          <a:effectRef idx="1">
            <a:schemeClr val="dk1"/>
          </a:effectRef>
          <a:fontRef idx="minor">
            <a:schemeClr val="dk1"/>
          </a:fontRef>
        </p:style>
        <p:txBody>
          <a:bodyPr lIns="274320" rtlCol="0" anchor="ctr"/>
          <a:lstStyle/>
          <a:p>
            <a:r>
              <a:rPr lang="en-US" sz="2200" b="1" dirty="0" smtClean="0"/>
              <a:t>Group Health Characteristics</a:t>
            </a:r>
            <a:endParaRPr lang="en-US" sz="2200" b="1" dirty="0"/>
          </a:p>
        </p:txBody>
      </p:sp>
      <p:sp>
        <p:nvSpPr>
          <p:cNvPr id="5" name="Rounded Rectangle 4"/>
          <p:cNvSpPr/>
          <p:nvPr/>
        </p:nvSpPr>
        <p:spPr>
          <a:xfrm>
            <a:off x="571849" y="2081867"/>
            <a:ext cx="4538444" cy="469783"/>
          </a:xfrm>
          <a:prstGeom prst="roundRect">
            <a:avLst/>
          </a:prstGeom>
        </p:spPr>
        <p:style>
          <a:lnRef idx="1">
            <a:schemeClr val="accent1"/>
          </a:lnRef>
          <a:fillRef idx="2">
            <a:schemeClr val="accent1"/>
          </a:fillRef>
          <a:effectRef idx="1">
            <a:schemeClr val="accent1"/>
          </a:effectRef>
          <a:fontRef idx="minor">
            <a:schemeClr val="dk1"/>
          </a:fontRef>
        </p:style>
        <p:txBody>
          <a:bodyPr lIns="274320" rtlCol="0" anchor="ctr"/>
          <a:lstStyle/>
          <a:p>
            <a:r>
              <a:rPr lang="en-US" sz="2200" b="1" dirty="0" smtClean="0"/>
              <a:t>Large Group Underwriting</a:t>
            </a:r>
            <a:endParaRPr lang="en-US" sz="2200" b="1" dirty="0"/>
          </a:p>
        </p:txBody>
      </p:sp>
      <p:sp>
        <p:nvSpPr>
          <p:cNvPr id="6" name="Rounded Rectangle 5"/>
          <p:cNvSpPr/>
          <p:nvPr/>
        </p:nvSpPr>
        <p:spPr>
          <a:xfrm>
            <a:off x="573247" y="2687273"/>
            <a:ext cx="4538444" cy="469783"/>
          </a:xfrm>
          <a:prstGeom prst="roundRect">
            <a:avLst/>
          </a:prstGeom>
        </p:spPr>
        <p:style>
          <a:lnRef idx="1">
            <a:schemeClr val="accent3"/>
          </a:lnRef>
          <a:fillRef idx="2">
            <a:schemeClr val="accent3"/>
          </a:fillRef>
          <a:effectRef idx="1">
            <a:schemeClr val="accent3"/>
          </a:effectRef>
          <a:fontRef idx="minor">
            <a:schemeClr val="dk1"/>
          </a:fontRef>
        </p:style>
        <p:txBody>
          <a:bodyPr lIns="274320" rtlCol="0" anchor="ctr"/>
          <a:lstStyle/>
          <a:p>
            <a:r>
              <a:rPr lang="en-US" sz="2200" b="1" dirty="0" smtClean="0"/>
              <a:t>Types of Eligible Groups</a:t>
            </a:r>
            <a:endParaRPr lang="en-US" sz="2200" b="1" dirty="0"/>
          </a:p>
        </p:txBody>
      </p:sp>
      <p:sp>
        <p:nvSpPr>
          <p:cNvPr id="7" name="Rounded Rectangle 6"/>
          <p:cNvSpPr/>
          <p:nvPr/>
        </p:nvSpPr>
        <p:spPr>
          <a:xfrm>
            <a:off x="566256" y="3284289"/>
            <a:ext cx="4538444" cy="469783"/>
          </a:xfrm>
          <a:prstGeom prst="roundRect">
            <a:avLst/>
          </a:prstGeom>
        </p:spPr>
        <p:style>
          <a:lnRef idx="1">
            <a:schemeClr val="accent4"/>
          </a:lnRef>
          <a:fillRef idx="2">
            <a:schemeClr val="accent4"/>
          </a:fillRef>
          <a:effectRef idx="1">
            <a:schemeClr val="accent4"/>
          </a:effectRef>
          <a:fontRef idx="minor">
            <a:schemeClr val="dk1"/>
          </a:fontRef>
        </p:style>
        <p:txBody>
          <a:bodyPr lIns="274320" rtlCol="0" anchor="ctr"/>
          <a:lstStyle/>
          <a:p>
            <a:r>
              <a:rPr lang="en-US" sz="2200" b="1" dirty="0" smtClean="0"/>
              <a:t>Federal Regulation</a:t>
            </a:r>
            <a:endParaRPr lang="en-US" sz="2200" b="1" dirty="0"/>
          </a:p>
        </p:txBody>
      </p:sp>
      <p:sp>
        <p:nvSpPr>
          <p:cNvPr id="9"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C1DD3AA-3D73-47AE-9441-69E88240BCFC}" type="slidenum">
              <a:rPr lang="en-US" sz="1000">
                <a:latin typeface="Lucida Sans Unicode" pitchFamily="34" charset="0"/>
              </a:rPr>
              <a:pPr algn="r"/>
              <a:t>2</a:t>
            </a:fld>
            <a:endParaRPr lang="en-US" sz="1000" dirty="0">
              <a:latin typeface="Lucida Sans Unicod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r>
              <a:rPr lang="en-US" dirty="0" smtClean="0"/>
              <a:t>Employment - Related </a:t>
            </a:r>
            <a:r>
              <a:rPr lang="en-US" dirty="0" smtClean="0"/>
              <a:t>Groups</a:t>
            </a:r>
          </a:p>
        </p:txBody>
      </p:sp>
      <p:sp>
        <p:nvSpPr>
          <p:cNvPr id="20483" name="Rectangle 3"/>
          <p:cNvSpPr>
            <a:spLocks noGrp="1" noChangeArrowheads="1"/>
          </p:cNvSpPr>
          <p:nvPr>
            <p:ph idx="1"/>
          </p:nvPr>
        </p:nvSpPr>
        <p:spPr>
          <a:xfrm>
            <a:off x="457200" y="1143000"/>
            <a:ext cx="8686800" cy="4525962"/>
          </a:xfrm>
        </p:spPr>
        <p:txBody>
          <a:bodyPr/>
          <a:lstStyle/>
          <a:p>
            <a:pPr>
              <a:spcBef>
                <a:spcPts val="800"/>
              </a:spcBef>
            </a:pPr>
            <a:r>
              <a:rPr lang="en-US" dirty="0" smtClean="0"/>
              <a:t>In addition to Individual Employer Groups, the following groups are eligible:</a:t>
            </a:r>
          </a:p>
          <a:p>
            <a:pPr lvl="1">
              <a:spcBef>
                <a:spcPts val="800"/>
              </a:spcBef>
            </a:pPr>
            <a:r>
              <a:rPr lang="en-US" dirty="0" smtClean="0"/>
              <a:t>Multiple </a:t>
            </a:r>
            <a:r>
              <a:rPr lang="en-US" dirty="0" smtClean="0"/>
              <a:t>Employer Trusts (METs)</a:t>
            </a:r>
            <a:endParaRPr lang="en-US" dirty="0" smtClean="0">
              <a:solidFill>
                <a:schemeClr val="accent1"/>
              </a:solidFill>
            </a:endParaRPr>
          </a:p>
          <a:p>
            <a:pPr lvl="2">
              <a:spcBef>
                <a:spcPts val="800"/>
              </a:spcBef>
            </a:pPr>
            <a:r>
              <a:rPr lang="en-US" dirty="0" smtClean="0"/>
              <a:t>Businesses in related industry</a:t>
            </a:r>
          </a:p>
          <a:p>
            <a:pPr lvl="2">
              <a:spcBef>
                <a:spcPts val="800"/>
              </a:spcBef>
            </a:pPr>
            <a:r>
              <a:rPr lang="en-US" dirty="0" smtClean="0"/>
              <a:t>Small –Medium sized businesses</a:t>
            </a:r>
          </a:p>
          <a:p>
            <a:pPr lvl="2">
              <a:spcBef>
                <a:spcPts val="800"/>
              </a:spcBef>
            </a:pPr>
            <a:r>
              <a:rPr lang="en-US" dirty="0" smtClean="0"/>
              <a:t>Organized by Third-Party Administrator </a:t>
            </a:r>
          </a:p>
          <a:p>
            <a:pPr lvl="2">
              <a:spcBef>
                <a:spcPts val="800"/>
              </a:spcBef>
            </a:pPr>
            <a:r>
              <a:rPr lang="en-US" dirty="0" smtClean="0"/>
              <a:t>Fully insured and backed by insurance company</a:t>
            </a:r>
          </a:p>
          <a:p>
            <a:pPr lvl="2">
              <a:spcBef>
                <a:spcPts val="800"/>
              </a:spcBef>
            </a:pPr>
            <a:r>
              <a:rPr lang="en-US" dirty="0" smtClean="0"/>
              <a:t>Trust gets a Master Policy</a:t>
            </a:r>
          </a:p>
          <a:p>
            <a:pPr lvl="1">
              <a:spcBef>
                <a:spcPts val="1000"/>
              </a:spcBef>
            </a:pPr>
            <a:endParaRPr lang="en-US" dirty="0" smtClean="0"/>
          </a:p>
        </p:txBody>
      </p:sp>
      <p:sp>
        <p:nvSpPr>
          <p:cNvPr id="5"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C1DD3AA-3D73-47AE-9441-69E88240BCFC}" type="slidenum">
              <a:rPr lang="en-US" sz="1000">
                <a:latin typeface="Lucida Sans Unicode" pitchFamily="34" charset="0"/>
              </a:rPr>
              <a:pPr algn="r"/>
              <a:t>20</a:t>
            </a:fld>
            <a:endParaRPr lang="en-US" sz="1000" dirty="0">
              <a:latin typeface="Lucida Sans Unicode" pitchFamily="34" charset="0"/>
            </a:endParaRPr>
          </a:p>
        </p:txBody>
      </p:sp>
    </p:spTree>
    <p:extLst>
      <p:ext uri="{BB962C8B-B14F-4D97-AF65-F5344CB8AC3E}">
        <p14:creationId xmlns:p14="http://schemas.microsoft.com/office/powerpoint/2010/main" val="2602096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0483">
                                            <p:txEl>
                                              <p:pRg st="2" end="2"/>
                                            </p:txEl>
                                          </p:spTgt>
                                        </p:tgtEl>
                                        <p:attrNameLst>
                                          <p:attrName>style.visibility</p:attrName>
                                        </p:attrNameLst>
                                      </p:cBhvr>
                                      <p:to>
                                        <p:strVal val="visible"/>
                                      </p:to>
                                    </p:set>
                                    <p:animEffect transition="in" filter="wipe(left)">
                                      <p:cBhvr>
                                        <p:cTn id="16" dur="500"/>
                                        <p:tgtEl>
                                          <p:spTgt spid="20483">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0483">
                                            <p:txEl>
                                              <p:pRg st="3" end="3"/>
                                            </p:txEl>
                                          </p:spTgt>
                                        </p:tgtEl>
                                        <p:attrNameLst>
                                          <p:attrName>style.visibility</p:attrName>
                                        </p:attrNameLst>
                                      </p:cBhvr>
                                      <p:to>
                                        <p:strVal val="visible"/>
                                      </p:to>
                                    </p:set>
                                    <p:animEffect transition="in" filter="wipe(left)">
                                      <p:cBhvr>
                                        <p:cTn id="20" dur="500"/>
                                        <p:tgtEl>
                                          <p:spTgt spid="20483">
                                            <p:txEl>
                                              <p:pRg st="3" end="3"/>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0483">
                                            <p:txEl>
                                              <p:pRg st="4" end="4"/>
                                            </p:txEl>
                                          </p:spTgt>
                                        </p:tgtEl>
                                        <p:attrNameLst>
                                          <p:attrName>style.visibility</p:attrName>
                                        </p:attrNameLst>
                                      </p:cBhvr>
                                      <p:to>
                                        <p:strVal val="visible"/>
                                      </p:to>
                                    </p:set>
                                    <p:animEffect transition="in" filter="wipe(left)">
                                      <p:cBhvr>
                                        <p:cTn id="24" dur="500"/>
                                        <p:tgtEl>
                                          <p:spTgt spid="20483">
                                            <p:txEl>
                                              <p:pRg st="4" end="4"/>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0483">
                                            <p:txEl>
                                              <p:pRg st="5" end="5"/>
                                            </p:txEl>
                                          </p:spTgt>
                                        </p:tgtEl>
                                        <p:attrNameLst>
                                          <p:attrName>style.visibility</p:attrName>
                                        </p:attrNameLst>
                                      </p:cBhvr>
                                      <p:to>
                                        <p:strVal val="visible"/>
                                      </p:to>
                                    </p:set>
                                    <p:animEffect transition="in" filter="wipe(left)">
                                      <p:cBhvr>
                                        <p:cTn id="28" dur="500"/>
                                        <p:tgtEl>
                                          <p:spTgt spid="20483">
                                            <p:txEl>
                                              <p:pRg st="5" end="5"/>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0483">
                                            <p:txEl>
                                              <p:pRg st="6" end="6"/>
                                            </p:txEl>
                                          </p:spTgt>
                                        </p:tgtEl>
                                        <p:attrNameLst>
                                          <p:attrName>style.visibility</p:attrName>
                                        </p:attrNameLst>
                                      </p:cBhvr>
                                      <p:to>
                                        <p:strVal val="visible"/>
                                      </p:to>
                                    </p:set>
                                    <p:animEffect transition="in" filter="wipe(left)">
                                      <p:cBhvr>
                                        <p:cTn id="32" dur="5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r>
              <a:rPr lang="en-US" dirty="0" smtClean="0"/>
              <a:t>Employer-Related Groups</a:t>
            </a:r>
          </a:p>
        </p:txBody>
      </p:sp>
      <p:sp>
        <p:nvSpPr>
          <p:cNvPr id="20483" name="Rectangle 3"/>
          <p:cNvSpPr>
            <a:spLocks noGrp="1" noChangeArrowheads="1"/>
          </p:cNvSpPr>
          <p:nvPr>
            <p:ph idx="1"/>
          </p:nvPr>
        </p:nvSpPr>
        <p:spPr>
          <a:xfrm>
            <a:off x="457200" y="1230767"/>
            <a:ext cx="8686800" cy="4525962"/>
          </a:xfrm>
        </p:spPr>
        <p:txBody>
          <a:bodyPr>
            <a:normAutofit/>
          </a:bodyPr>
          <a:lstStyle/>
          <a:p>
            <a:pPr lvl="1">
              <a:spcBef>
                <a:spcPts val="800"/>
              </a:spcBef>
            </a:pPr>
            <a:r>
              <a:rPr lang="en-US" dirty="0" smtClean="0"/>
              <a:t>Multiple Employer Welfare Association (MEWA)</a:t>
            </a:r>
            <a:endParaRPr lang="en-US" dirty="0" smtClean="0">
              <a:solidFill>
                <a:schemeClr val="accent1"/>
              </a:solidFill>
            </a:endParaRPr>
          </a:p>
          <a:p>
            <a:pPr lvl="2">
              <a:spcBef>
                <a:spcPts val="800"/>
              </a:spcBef>
            </a:pPr>
            <a:r>
              <a:rPr lang="en-US" dirty="0" smtClean="0"/>
              <a:t>Formed by larger employers</a:t>
            </a:r>
          </a:p>
          <a:p>
            <a:pPr lvl="2">
              <a:spcBef>
                <a:spcPts val="800"/>
              </a:spcBef>
            </a:pPr>
            <a:r>
              <a:rPr lang="en-US" dirty="0" smtClean="0"/>
              <a:t>Fully insured, </a:t>
            </a:r>
            <a:r>
              <a:rPr lang="en-US" dirty="0" smtClean="0"/>
              <a:t>s</a:t>
            </a:r>
            <a:r>
              <a:rPr lang="en-US" dirty="0" smtClean="0"/>
              <a:t>elf – funded or partially self-funded </a:t>
            </a:r>
            <a:r>
              <a:rPr lang="en-US" dirty="0" smtClean="0"/>
              <a:t>and </a:t>
            </a:r>
            <a:r>
              <a:rPr lang="en-US" dirty="0" smtClean="0"/>
              <a:t>may not be backed </a:t>
            </a:r>
            <a:r>
              <a:rPr lang="en-US" dirty="0" smtClean="0"/>
              <a:t>by insurance company</a:t>
            </a:r>
          </a:p>
          <a:p>
            <a:pPr lvl="2">
              <a:spcBef>
                <a:spcPts val="800"/>
              </a:spcBef>
            </a:pPr>
            <a:r>
              <a:rPr lang="en-US" dirty="0" smtClean="0"/>
              <a:t>Must have a Certificate of Compliance granted by the Department of Insurance</a:t>
            </a:r>
          </a:p>
          <a:p>
            <a:pPr lvl="3">
              <a:spcBef>
                <a:spcPts val="800"/>
              </a:spcBef>
            </a:pPr>
            <a:r>
              <a:rPr lang="en-US" dirty="0" smtClean="0"/>
              <a:t>If not subject to a jurisdiction of another agency, must submit to an examination by the Commissioner to determine solvency</a:t>
            </a:r>
            <a:endParaRPr lang="en-US" dirty="0" smtClean="0"/>
          </a:p>
        </p:txBody>
      </p:sp>
      <p:sp>
        <p:nvSpPr>
          <p:cNvPr id="5"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C1DD3AA-3D73-47AE-9441-69E88240BCFC}" type="slidenum">
              <a:rPr lang="en-US" sz="1000">
                <a:latin typeface="Lucida Sans Unicode" pitchFamily="34" charset="0"/>
              </a:rPr>
              <a:pPr algn="r"/>
              <a:t>21</a:t>
            </a:fld>
            <a:endParaRPr lang="en-US" sz="1000" dirty="0">
              <a:latin typeface="Lucida Sans Unicode" pitchFamily="34" charset="0"/>
            </a:endParaRPr>
          </a:p>
        </p:txBody>
      </p:sp>
    </p:spTree>
    <p:extLst>
      <p:ext uri="{BB962C8B-B14F-4D97-AF65-F5344CB8AC3E}">
        <p14:creationId xmlns:p14="http://schemas.microsoft.com/office/powerpoint/2010/main" val="29647146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wipe(left)">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wipe(left)">
                                      <p:cBhvr>
                                        <p:cTn id="22" dur="500"/>
                                        <p:tgtEl>
                                          <p:spTgt spid="20483">
                                            <p:txEl>
                                              <p:pRg st="3" end="3"/>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0483">
                                            <p:txEl>
                                              <p:pRg st="4" end="4"/>
                                            </p:txEl>
                                          </p:spTgt>
                                        </p:tgtEl>
                                        <p:attrNameLst>
                                          <p:attrName>style.visibility</p:attrName>
                                        </p:attrNameLst>
                                      </p:cBhvr>
                                      <p:to>
                                        <p:strVal val="visible"/>
                                      </p:to>
                                    </p:set>
                                    <p:animEffect transition="in" filter="wipe(left)">
                                      <p:cBhvr>
                                        <p:cTn id="26"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r>
              <a:rPr lang="en-US" dirty="0" smtClean="0"/>
              <a:t>Employer-Related Groups</a:t>
            </a:r>
          </a:p>
        </p:txBody>
      </p:sp>
      <p:sp>
        <p:nvSpPr>
          <p:cNvPr id="20483" name="Rectangle 3"/>
          <p:cNvSpPr>
            <a:spLocks noGrp="1" noChangeArrowheads="1"/>
          </p:cNvSpPr>
          <p:nvPr>
            <p:ph idx="1"/>
          </p:nvPr>
        </p:nvSpPr>
        <p:spPr>
          <a:xfrm>
            <a:off x="457200" y="1230766"/>
            <a:ext cx="8686800" cy="5180919"/>
          </a:xfrm>
        </p:spPr>
        <p:txBody>
          <a:bodyPr>
            <a:normAutofit/>
          </a:bodyPr>
          <a:lstStyle/>
          <a:p>
            <a:pPr lvl="1">
              <a:spcBef>
                <a:spcPts val="1000"/>
              </a:spcBef>
            </a:pPr>
            <a:r>
              <a:rPr lang="en-US" dirty="0" smtClean="0"/>
              <a:t>Employer Self-Funded Plan</a:t>
            </a:r>
          </a:p>
          <a:p>
            <a:pPr lvl="2">
              <a:spcBef>
                <a:spcPts val="1000"/>
              </a:spcBef>
            </a:pPr>
            <a:r>
              <a:rPr lang="en-US" dirty="0" smtClean="0"/>
              <a:t>Large employers insure the risks without the backing of an insurance company</a:t>
            </a:r>
          </a:p>
          <a:p>
            <a:pPr lvl="3">
              <a:spcBef>
                <a:spcPts val="1000"/>
              </a:spcBef>
            </a:pPr>
            <a:r>
              <a:rPr lang="en-US" dirty="0" smtClean="0"/>
              <a:t>Must meet funding requirements under ERISA</a:t>
            </a:r>
          </a:p>
          <a:p>
            <a:pPr lvl="3">
              <a:spcBef>
                <a:spcPts val="1000"/>
              </a:spcBef>
            </a:pPr>
            <a:r>
              <a:rPr lang="en-US" dirty="0" smtClean="0"/>
              <a:t>Third-Party Administrator – handles administrative services and claims processing on behalf of the employer</a:t>
            </a:r>
          </a:p>
          <a:p>
            <a:pPr lvl="1">
              <a:spcBef>
                <a:spcPts val="1000"/>
              </a:spcBef>
            </a:pPr>
            <a:r>
              <a:rPr lang="en-US" dirty="0"/>
              <a:t>Labor Unions – Employer funded trust under Taft </a:t>
            </a:r>
            <a:r>
              <a:rPr lang="en-US" dirty="0" smtClean="0"/>
              <a:t>Hartley</a:t>
            </a:r>
            <a:endParaRPr lang="en-US" dirty="0"/>
          </a:p>
        </p:txBody>
      </p:sp>
      <p:sp>
        <p:nvSpPr>
          <p:cNvPr id="5"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C1DD3AA-3D73-47AE-9441-69E88240BCFC}" type="slidenum">
              <a:rPr lang="en-US" sz="1000">
                <a:latin typeface="Lucida Sans Unicode" pitchFamily="34" charset="0"/>
              </a:rPr>
              <a:pPr algn="r"/>
              <a:t>22</a:t>
            </a:fld>
            <a:endParaRPr lang="en-US" sz="1000" dirty="0">
              <a:latin typeface="Lucida Sans Unicode" pitchFamily="34" charset="0"/>
            </a:endParaRPr>
          </a:p>
        </p:txBody>
      </p:sp>
    </p:spTree>
    <p:extLst>
      <p:ext uri="{BB962C8B-B14F-4D97-AF65-F5344CB8AC3E}">
        <p14:creationId xmlns:p14="http://schemas.microsoft.com/office/powerpoint/2010/main" val="32095765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wipe(left)">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wipe(left)">
                                      <p:cBhvr>
                                        <p:cTn id="22" dur="50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wipe(left)">
                                      <p:cBhvr>
                                        <p:cTn id="27"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r>
              <a:rPr lang="en-US" dirty="0" smtClean="0"/>
              <a:t>Types of Eligible </a:t>
            </a:r>
            <a:r>
              <a:rPr lang="en-US" dirty="0" smtClean="0"/>
              <a:t>Groups</a:t>
            </a:r>
          </a:p>
        </p:txBody>
      </p:sp>
      <p:sp>
        <p:nvSpPr>
          <p:cNvPr id="20483" name="Rectangle 3"/>
          <p:cNvSpPr>
            <a:spLocks noGrp="1" noChangeArrowheads="1"/>
          </p:cNvSpPr>
          <p:nvPr>
            <p:ph idx="1"/>
          </p:nvPr>
        </p:nvSpPr>
        <p:spPr>
          <a:xfrm>
            <a:off x="457200" y="1230766"/>
            <a:ext cx="8686800" cy="5180919"/>
          </a:xfrm>
        </p:spPr>
        <p:txBody>
          <a:bodyPr>
            <a:normAutofit fontScale="92500" lnSpcReduction="10000"/>
          </a:bodyPr>
          <a:lstStyle/>
          <a:p>
            <a:pPr lvl="1">
              <a:spcBef>
                <a:spcPts val="1000"/>
              </a:spcBef>
            </a:pPr>
            <a:r>
              <a:rPr lang="en-US" dirty="0" smtClean="0">
                <a:solidFill>
                  <a:schemeClr val="accent2"/>
                </a:solidFill>
              </a:rPr>
              <a:t>Blanket Insurance</a:t>
            </a:r>
          </a:p>
          <a:p>
            <a:pPr lvl="2">
              <a:spcBef>
                <a:spcPts val="1000"/>
              </a:spcBef>
            </a:pPr>
            <a:r>
              <a:rPr lang="en-US" dirty="0" smtClean="0"/>
              <a:t>Covers a group of individuals whose membership changes frequently (students, sports teams, passengers on a common carrier)</a:t>
            </a:r>
          </a:p>
          <a:p>
            <a:pPr lvl="2">
              <a:spcBef>
                <a:spcPts val="1000"/>
              </a:spcBef>
            </a:pPr>
            <a:r>
              <a:rPr lang="en-US" dirty="0" smtClean="0"/>
              <a:t>Do not name specific individuals so the organization must certify person’s claim is legitimate</a:t>
            </a:r>
          </a:p>
          <a:p>
            <a:pPr lvl="2">
              <a:spcBef>
                <a:spcPts val="1000"/>
              </a:spcBef>
            </a:pPr>
            <a:r>
              <a:rPr lang="en-US" dirty="0" smtClean="0"/>
              <a:t>The term for a policy cannot exceed </a:t>
            </a:r>
            <a:r>
              <a:rPr lang="en-US" dirty="0" smtClean="0">
                <a:solidFill>
                  <a:srgbClr val="C00000"/>
                </a:solidFill>
              </a:rPr>
              <a:t>one year</a:t>
            </a:r>
          </a:p>
          <a:p>
            <a:pPr lvl="1">
              <a:spcBef>
                <a:spcPts val="1000"/>
              </a:spcBef>
            </a:pPr>
            <a:r>
              <a:rPr lang="en-US" dirty="0" smtClean="0">
                <a:solidFill>
                  <a:schemeClr val="accent2"/>
                </a:solidFill>
              </a:rPr>
              <a:t>Creditor Group</a:t>
            </a:r>
          </a:p>
          <a:p>
            <a:pPr lvl="2">
              <a:spcBef>
                <a:spcPts val="1000"/>
              </a:spcBef>
            </a:pPr>
            <a:r>
              <a:rPr lang="en-US" dirty="0" smtClean="0"/>
              <a:t>Covers debtors obligated to repay an </a:t>
            </a:r>
            <a:r>
              <a:rPr lang="en-US" dirty="0" smtClean="0">
                <a:solidFill>
                  <a:srgbClr val="C00000"/>
                </a:solidFill>
              </a:rPr>
              <a:t>indebtedness</a:t>
            </a:r>
            <a:r>
              <a:rPr lang="en-US" dirty="0" smtClean="0"/>
              <a:t> in equal installments over a year or more and repay a final balance on a certain date to a creditor</a:t>
            </a:r>
          </a:p>
          <a:p>
            <a:pPr lvl="2">
              <a:spcBef>
                <a:spcPts val="1000"/>
              </a:spcBef>
            </a:pPr>
            <a:r>
              <a:rPr lang="en-US" dirty="0" smtClean="0"/>
              <a:t>The group must have at least </a:t>
            </a:r>
            <a:r>
              <a:rPr lang="en-US" dirty="0" smtClean="0">
                <a:solidFill>
                  <a:srgbClr val="C00000"/>
                </a:solidFill>
              </a:rPr>
              <a:t>10 new entrants per year</a:t>
            </a:r>
            <a:r>
              <a:rPr lang="en-US" dirty="0" smtClean="0"/>
              <a:t>, the amount cannot exceed the balance of the debt, and the premiums are paid through the creditor</a:t>
            </a:r>
          </a:p>
        </p:txBody>
      </p:sp>
      <p:sp>
        <p:nvSpPr>
          <p:cNvPr id="5"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C1DD3AA-3D73-47AE-9441-69E88240BCFC}" type="slidenum">
              <a:rPr lang="en-US" sz="1000">
                <a:latin typeface="Lucida Sans Unicode" pitchFamily="34" charset="0"/>
              </a:rPr>
              <a:pPr algn="r"/>
              <a:t>23</a:t>
            </a:fld>
            <a:endParaRPr lang="en-US" sz="1000" dirty="0">
              <a:latin typeface="Lucida Sans Unicode" pitchFamily="34" charset="0"/>
            </a:endParaRPr>
          </a:p>
        </p:txBody>
      </p:sp>
    </p:spTree>
    <p:extLst>
      <p:ext uri="{BB962C8B-B14F-4D97-AF65-F5344CB8AC3E}">
        <p14:creationId xmlns:p14="http://schemas.microsoft.com/office/powerpoint/2010/main" val="1155872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wipe(left)">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wipe(left)">
                                      <p:cBhvr>
                                        <p:cTn id="22" dur="50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wipe(left)">
                                      <p:cBhvr>
                                        <p:cTn id="27" dur="500"/>
                                        <p:tgtEl>
                                          <p:spTgt spid="20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483">
                                            <p:txEl>
                                              <p:pRg st="5" end="5"/>
                                            </p:txEl>
                                          </p:spTgt>
                                        </p:tgtEl>
                                        <p:attrNameLst>
                                          <p:attrName>style.visibility</p:attrName>
                                        </p:attrNameLst>
                                      </p:cBhvr>
                                      <p:to>
                                        <p:strVal val="visible"/>
                                      </p:to>
                                    </p:set>
                                    <p:animEffect transition="in" filter="wipe(left)">
                                      <p:cBhvr>
                                        <p:cTn id="32" dur="500"/>
                                        <p:tgtEl>
                                          <p:spTgt spid="20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483">
                                            <p:txEl>
                                              <p:pRg st="6" end="6"/>
                                            </p:txEl>
                                          </p:spTgt>
                                        </p:tgtEl>
                                        <p:attrNameLst>
                                          <p:attrName>style.visibility</p:attrName>
                                        </p:attrNameLst>
                                      </p:cBhvr>
                                      <p:to>
                                        <p:strVal val="visible"/>
                                      </p:to>
                                    </p:set>
                                    <p:animEffect transition="in" filter="wipe(left)">
                                      <p:cBhvr>
                                        <p:cTn id="37" dur="5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r>
              <a:rPr lang="en-US" dirty="0" smtClean="0"/>
              <a:t>Replacement of Group Health</a:t>
            </a:r>
            <a:endParaRPr lang="en-US" dirty="0" smtClean="0"/>
          </a:p>
        </p:txBody>
      </p:sp>
      <p:sp>
        <p:nvSpPr>
          <p:cNvPr id="7171" name="Content Placeholder 2"/>
          <p:cNvSpPr>
            <a:spLocks noGrp="1"/>
          </p:cNvSpPr>
          <p:nvPr>
            <p:ph idx="1"/>
          </p:nvPr>
        </p:nvSpPr>
        <p:spPr/>
        <p:txBody>
          <a:bodyPr>
            <a:normAutofit lnSpcReduction="10000"/>
          </a:bodyPr>
          <a:lstStyle/>
          <a:p>
            <a:pPr>
              <a:spcBef>
                <a:spcPts val="800"/>
              </a:spcBef>
            </a:pPr>
            <a:r>
              <a:rPr lang="en-US" dirty="0" smtClean="0"/>
              <a:t>Policy Continuation and Replacement</a:t>
            </a:r>
          </a:p>
          <a:p>
            <a:pPr lvl="1">
              <a:spcBef>
                <a:spcPts val="800"/>
              </a:spcBef>
            </a:pPr>
            <a:r>
              <a:rPr lang="en-US" dirty="0" smtClean="0"/>
              <a:t>Discontinuance</a:t>
            </a:r>
          </a:p>
          <a:p>
            <a:pPr lvl="2">
              <a:spcBef>
                <a:spcPts val="800"/>
              </a:spcBef>
            </a:pPr>
            <a:r>
              <a:rPr lang="en-US" dirty="0" smtClean="0"/>
              <a:t>The termination of a policy for an entire employer unit under a group contract</a:t>
            </a:r>
            <a:endParaRPr lang="en-US" dirty="0" smtClean="0"/>
          </a:p>
          <a:p>
            <a:pPr lvl="1">
              <a:spcBef>
                <a:spcPts val="800"/>
              </a:spcBef>
            </a:pPr>
            <a:r>
              <a:rPr lang="en-US" dirty="0" smtClean="0"/>
              <a:t>Extension </a:t>
            </a:r>
            <a:r>
              <a:rPr lang="en-US" dirty="0" smtClean="0"/>
              <a:t>of Benefits</a:t>
            </a:r>
          </a:p>
          <a:p>
            <a:pPr lvl="2"/>
            <a:r>
              <a:rPr lang="en-US" dirty="0"/>
              <a:t>The continuation of coverage under a particular benefit provided under </a:t>
            </a:r>
            <a:r>
              <a:rPr lang="en-US" dirty="0" smtClean="0"/>
              <a:t>a policy for an </a:t>
            </a:r>
            <a:r>
              <a:rPr lang="en-US" dirty="0"/>
              <a:t>employee or dependent who is </a:t>
            </a:r>
            <a:r>
              <a:rPr lang="en-US" dirty="0">
                <a:solidFill>
                  <a:srgbClr val="C00000"/>
                </a:solidFill>
              </a:rPr>
              <a:t>totally </a:t>
            </a:r>
            <a:r>
              <a:rPr lang="en-US" dirty="0" smtClean="0">
                <a:solidFill>
                  <a:srgbClr val="C00000"/>
                </a:solidFill>
              </a:rPr>
              <a:t>disabled on </a:t>
            </a:r>
            <a:r>
              <a:rPr lang="en-US" dirty="0">
                <a:solidFill>
                  <a:srgbClr val="C00000"/>
                </a:solidFill>
              </a:rPr>
              <a:t>the date of </a:t>
            </a:r>
            <a:r>
              <a:rPr lang="en-US" dirty="0" smtClean="0">
                <a:solidFill>
                  <a:srgbClr val="C00000"/>
                </a:solidFill>
              </a:rPr>
              <a:t>discontinuance</a:t>
            </a:r>
          </a:p>
          <a:p>
            <a:pPr lvl="2"/>
            <a:r>
              <a:rPr lang="en-US" dirty="0" smtClean="0"/>
              <a:t>The extension of benefits may be terminated if the employee or dependent is no longer disabled or a succeeding carrier elects to provide </a:t>
            </a:r>
            <a:r>
              <a:rPr lang="en-US" dirty="0" smtClean="0">
                <a:solidFill>
                  <a:srgbClr val="C00000"/>
                </a:solidFill>
              </a:rPr>
              <a:t>replacement coverage</a:t>
            </a:r>
          </a:p>
        </p:txBody>
      </p:sp>
      <p:sp>
        <p:nvSpPr>
          <p:cNvPr id="8"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fontAlgn="auto">
              <a:spcBef>
                <a:spcPts val="0"/>
              </a:spcBef>
              <a:spcAft>
                <a:spcPts val="0"/>
              </a:spcAft>
            </a:pPr>
            <a:fld id="{642AB0DE-D154-48CB-A7D1-EE47EDAAB450}" type="slidenum">
              <a:rPr lang="en-US" sz="1000">
                <a:solidFill>
                  <a:prstClr val="black"/>
                </a:solidFill>
                <a:latin typeface="Lucida Sans Unicode" pitchFamily="34" charset="0"/>
                <a:cs typeface="+mn-cs"/>
              </a:rPr>
              <a:pPr algn="r" fontAlgn="auto">
                <a:spcBef>
                  <a:spcPts val="0"/>
                </a:spcBef>
                <a:spcAft>
                  <a:spcPts val="0"/>
                </a:spcAft>
              </a:pPr>
              <a:t>24</a:t>
            </a:fld>
            <a:endParaRPr lang="en-US" sz="1000" dirty="0">
              <a:solidFill>
                <a:prstClr val="black"/>
              </a:solidFill>
              <a:latin typeface="Lucida Sans Unicode" pitchFamily="34" charset="0"/>
              <a:cs typeface="+mn-cs"/>
            </a:endParaRPr>
          </a:p>
        </p:txBody>
      </p:sp>
    </p:spTree>
    <p:extLst>
      <p:ext uri="{BB962C8B-B14F-4D97-AF65-F5344CB8AC3E}">
        <p14:creationId xmlns:p14="http://schemas.microsoft.com/office/powerpoint/2010/main" val="3923287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wipe(left)">
                                      <p:cBhvr>
                                        <p:cTn id="12" dur="500"/>
                                        <p:tgtEl>
                                          <p:spTgt spid="7171">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171">
                                            <p:txEl>
                                              <p:pRg st="2" end="2"/>
                                            </p:txEl>
                                          </p:spTgt>
                                        </p:tgtEl>
                                        <p:attrNameLst>
                                          <p:attrName>style.visibility</p:attrName>
                                        </p:attrNameLst>
                                      </p:cBhvr>
                                      <p:to>
                                        <p:strVal val="visible"/>
                                      </p:to>
                                    </p:set>
                                    <p:animEffect transition="in" filter="wipe(left)">
                                      <p:cBhvr>
                                        <p:cTn id="16" dur="500"/>
                                        <p:tgtEl>
                                          <p:spTgt spid="717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wipe(left)">
                                      <p:cBhvr>
                                        <p:cTn id="21" dur="500"/>
                                        <p:tgtEl>
                                          <p:spTgt spid="717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171">
                                            <p:txEl>
                                              <p:pRg st="4" end="4"/>
                                            </p:txEl>
                                          </p:spTgt>
                                        </p:tgtEl>
                                        <p:attrNameLst>
                                          <p:attrName>style.visibility</p:attrName>
                                        </p:attrNameLst>
                                      </p:cBhvr>
                                      <p:to>
                                        <p:strVal val="visible"/>
                                      </p:to>
                                    </p:set>
                                    <p:animEffect transition="in" filter="wipe(left)">
                                      <p:cBhvr>
                                        <p:cTn id="26" dur="500"/>
                                        <p:tgtEl>
                                          <p:spTgt spid="717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171">
                                            <p:txEl>
                                              <p:pRg st="5" end="5"/>
                                            </p:txEl>
                                          </p:spTgt>
                                        </p:tgtEl>
                                        <p:attrNameLst>
                                          <p:attrName>style.visibility</p:attrName>
                                        </p:attrNameLst>
                                      </p:cBhvr>
                                      <p:to>
                                        <p:strVal val="visible"/>
                                      </p:to>
                                    </p:set>
                                    <p:animEffect transition="in" filter="wipe(left)">
                                      <p:cBhvr>
                                        <p:cTn id="31"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r>
              <a:rPr lang="en-US" dirty="0" smtClean="0"/>
              <a:t>Replacement of Group Health</a:t>
            </a:r>
            <a:endParaRPr lang="en-US" dirty="0" smtClean="0"/>
          </a:p>
        </p:txBody>
      </p:sp>
      <p:sp>
        <p:nvSpPr>
          <p:cNvPr id="7171" name="Content Placeholder 2"/>
          <p:cNvSpPr>
            <a:spLocks noGrp="1"/>
          </p:cNvSpPr>
          <p:nvPr>
            <p:ph idx="1"/>
          </p:nvPr>
        </p:nvSpPr>
        <p:spPr/>
        <p:txBody>
          <a:bodyPr>
            <a:normAutofit/>
          </a:bodyPr>
          <a:lstStyle/>
          <a:p>
            <a:pPr>
              <a:spcBef>
                <a:spcPts val="800"/>
              </a:spcBef>
            </a:pPr>
            <a:r>
              <a:rPr lang="en-US" dirty="0" smtClean="0"/>
              <a:t>Policy Continuation and Replacement</a:t>
            </a:r>
          </a:p>
          <a:p>
            <a:pPr lvl="1">
              <a:spcBef>
                <a:spcPts val="800"/>
              </a:spcBef>
            </a:pPr>
            <a:r>
              <a:rPr lang="en-US" dirty="0" smtClean="0"/>
              <a:t>No Loss-No Gain for Existing Claims</a:t>
            </a:r>
          </a:p>
          <a:p>
            <a:pPr lvl="2">
              <a:spcBef>
                <a:spcPts val="800"/>
              </a:spcBef>
            </a:pPr>
            <a:r>
              <a:rPr lang="en-US" dirty="0" smtClean="0"/>
              <a:t>When group health insurance is being replaced, ongoing claims under the former policy must continue to be paid under either the former policy or the new policy</a:t>
            </a:r>
          </a:p>
          <a:p>
            <a:pPr lvl="2">
              <a:spcBef>
                <a:spcPts val="800"/>
              </a:spcBef>
            </a:pPr>
            <a:r>
              <a:rPr lang="en-US" dirty="0" smtClean="0"/>
              <a:t>Coverage for a continuing claim under the new policy must not be less beneficial than the former policy</a:t>
            </a:r>
          </a:p>
          <a:p>
            <a:pPr lvl="2">
              <a:spcBef>
                <a:spcPts val="800"/>
              </a:spcBef>
            </a:pPr>
            <a:r>
              <a:rPr lang="en-US" dirty="0" smtClean="0"/>
              <a:t>If covered under the former policy, claims must be paid for the duration of the disability or until the allowable benefit has been exhausted</a:t>
            </a:r>
            <a:endParaRPr lang="en-US" dirty="0" smtClean="0"/>
          </a:p>
        </p:txBody>
      </p:sp>
      <p:sp>
        <p:nvSpPr>
          <p:cNvPr id="8"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fontAlgn="auto">
              <a:spcBef>
                <a:spcPts val="0"/>
              </a:spcBef>
              <a:spcAft>
                <a:spcPts val="0"/>
              </a:spcAft>
            </a:pPr>
            <a:fld id="{642AB0DE-D154-48CB-A7D1-EE47EDAAB450}" type="slidenum">
              <a:rPr lang="en-US" sz="1000">
                <a:solidFill>
                  <a:prstClr val="black"/>
                </a:solidFill>
                <a:latin typeface="Lucida Sans Unicode" pitchFamily="34" charset="0"/>
                <a:cs typeface="+mn-cs"/>
              </a:rPr>
              <a:pPr algn="r" fontAlgn="auto">
                <a:spcBef>
                  <a:spcPts val="0"/>
                </a:spcBef>
                <a:spcAft>
                  <a:spcPts val="0"/>
                </a:spcAft>
              </a:pPr>
              <a:t>25</a:t>
            </a:fld>
            <a:endParaRPr lang="en-US" sz="1000" dirty="0">
              <a:solidFill>
                <a:prstClr val="black"/>
              </a:solidFill>
              <a:latin typeface="Lucida Sans Unicode" pitchFamily="34" charset="0"/>
              <a:cs typeface="+mn-cs"/>
            </a:endParaRPr>
          </a:p>
        </p:txBody>
      </p:sp>
    </p:spTree>
    <p:extLst>
      <p:ext uri="{BB962C8B-B14F-4D97-AF65-F5344CB8AC3E}">
        <p14:creationId xmlns:p14="http://schemas.microsoft.com/office/powerpoint/2010/main" val="3577328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wipe(left)">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wipe(left)">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wipe(left)">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wipe(left)">
                                      <p:cBhvr>
                                        <p:cTn id="27"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r>
              <a:rPr lang="en-US" dirty="0" smtClean="0"/>
              <a:t>Small Group Health Insurance</a:t>
            </a:r>
            <a:endParaRPr lang="en-US" dirty="0" smtClean="0"/>
          </a:p>
        </p:txBody>
      </p:sp>
      <p:sp>
        <p:nvSpPr>
          <p:cNvPr id="7171" name="Content Placeholder 2"/>
          <p:cNvSpPr>
            <a:spLocks noGrp="1"/>
          </p:cNvSpPr>
          <p:nvPr>
            <p:ph idx="1"/>
          </p:nvPr>
        </p:nvSpPr>
        <p:spPr/>
        <p:txBody>
          <a:bodyPr>
            <a:normAutofit/>
          </a:bodyPr>
          <a:lstStyle/>
          <a:p>
            <a:pPr>
              <a:spcBef>
                <a:spcPts val="800"/>
              </a:spcBef>
            </a:pPr>
            <a:r>
              <a:rPr lang="en-US" dirty="0" smtClean="0"/>
              <a:t>Definition of a Small Group</a:t>
            </a:r>
            <a:endParaRPr lang="en-US" dirty="0" smtClean="0"/>
          </a:p>
          <a:p>
            <a:pPr lvl="1">
              <a:spcBef>
                <a:spcPts val="800"/>
              </a:spcBef>
            </a:pPr>
            <a:r>
              <a:rPr lang="en-US" dirty="0" smtClean="0"/>
              <a:t>A small group is a single employer with </a:t>
            </a:r>
            <a:r>
              <a:rPr lang="en-US" dirty="0" smtClean="0">
                <a:solidFill>
                  <a:srgbClr val="C00000"/>
                </a:solidFill>
              </a:rPr>
              <a:t>50 or fewer </a:t>
            </a:r>
            <a:r>
              <a:rPr lang="en-US" dirty="0" smtClean="0"/>
              <a:t>full-time equivalent employees</a:t>
            </a:r>
          </a:p>
          <a:p>
            <a:pPr lvl="2">
              <a:spcBef>
                <a:spcPts val="800"/>
              </a:spcBef>
            </a:pPr>
            <a:r>
              <a:rPr lang="en-US" dirty="0" smtClean="0"/>
              <a:t>Small groups may obtain health insurance through California’s Small Business Health Options Exchange, known as SHOP</a:t>
            </a:r>
          </a:p>
          <a:p>
            <a:pPr lvl="2">
              <a:spcBef>
                <a:spcPts val="800"/>
              </a:spcBef>
            </a:pPr>
            <a:r>
              <a:rPr lang="en-US" dirty="0" smtClean="0"/>
              <a:t>Must be guaranteed issue on a standard basis</a:t>
            </a:r>
          </a:p>
          <a:p>
            <a:pPr lvl="2">
              <a:spcBef>
                <a:spcPts val="800"/>
              </a:spcBef>
            </a:pPr>
            <a:r>
              <a:rPr lang="en-US" dirty="0" smtClean="0"/>
              <a:t>Small employers with less than 25 employees may be eligible for federal premium tax credits for a health plan purchased through SHOP</a:t>
            </a:r>
            <a:endParaRPr lang="en-US" dirty="0" smtClean="0"/>
          </a:p>
        </p:txBody>
      </p:sp>
      <p:sp>
        <p:nvSpPr>
          <p:cNvPr id="8"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fontAlgn="auto">
              <a:spcBef>
                <a:spcPts val="0"/>
              </a:spcBef>
              <a:spcAft>
                <a:spcPts val="0"/>
              </a:spcAft>
            </a:pPr>
            <a:fld id="{642AB0DE-D154-48CB-A7D1-EE47EDAAB450}" type="slidenum">
              <a:rPr lang="en-US" sz="1000">
                <a:solidFill>
                  <a:prstClr val="black"/>
                </a:solidFill>
                <a:latin typeface="Lucida Sans Unicode" pitchFamily="34" charset="0"/>
                <a:cs typeface="+mn-cs"/>
              </a:rPr>
              <a:pPr algn="r" fontAlgn="auto">
                <a:spcBef>
                  <a:spcPts val="0"/>
                </a:spcBef>
                <a:spcAft>
                  <a:spcPts val="0"/>
                </a:spcAft>
              </a:pPr>
              <a:t>26</a:t>
            </a:fld>
            <a:endParaRPr lang="en-US" sz="1000" dirty="0">
              <a:solidFill>
                <a:prstClr val="black"/>
              </a:solidFill>
              <a:latin typeface="Lucida Sans Unicode" pitchFamily="34" charset="0"/>
              <a:cs typeface="+mn-cs"/>
            </a:endParaRPr>
          </a:p>
        </p:txBody>
      </p:sp>
    </p:spTree>
    <p:extLst>
      <p:ext uri="{BB962C8B-B14F-4D97-AF65-F5344CB8AC3E}">
        <p14:creationId xmlns:p14="http://schemas.microsoft.com/office/powerpoint/2010/main" val="3658683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wipe(left)">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wipe(left)">
                                      <p:cBhvr>
                                        <p:cTn id="17" dur="500"/>
                                        <p:tgtEl>
                                          <p:spTgt spid="7171">
                                            <p:txEl>
                                              <p:pRg st="2" end="2"/>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wipe(left)">
                                      <p:cBhvr>
                                        <p:cTn id="21" dur="500"/>
                                        <p:tgtEl>
                                          <p:spTgt spid="7171">
                                            <p:txEl>
                                              <p:pRg st="3" end="3"/>
                                            </p:txEl>
                                          </p:spTgt>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Effect transition="in" filter="wipe(left)">
                                      <p:cBhvr>
                                        <p:cTn id="25"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hangingPunct="1">
              <a:defRPr/>
            </a:pPr>
            <a:r>
              <a:rPr lang="en-US" dirty="0" smtClean="0"/>
              <a:t>Consolidated Omnibus Budget Reconciliation Act </a:t>
            </a:r>
            <a:r>
              <a:rPr lang="en-US" sz="3600" dirty="0" smtClean="0"/>
              <a:t>(COBRA)</a:t>
            </a:r>
            <a:endParaRPr lang="en-US" sz="3600" dirty="0"/>
          </a:p>
        </p:txBody>
      </p:sp>
      <p:sp>
        <p:nvSpPr>
          <p:cNvPr id="5" name="Content Placeholder 4"/>
          <p:cNvSpPr>
            <a:spLocks noGrp="1"/>
          </p:cNvSpPr>
          <p:nvPr>
            <p:ph idx="1"/>
          </p:nvPr>
        </p:nvSpPr>
        <p:spPr/>
        <p:txBody>
          <a:bodyPr/>
          <a:lstStyle/>
          <a:p>
            <a:pPr eaLnBrk="1" hangingPunct="1">
              <a:spcBef>
                <a:spcPts val="1800"/>
              </a:spcBef>
            </a:pPr>
            <a:r>
              <a:rPr lang="en-US" sz="2500" dirty="0" smtClean="0"/>
              <a:t>COBRA Requirements</a:t>
            </a:r>
          </a:p>
          <a:p>
            <a:pPr lvl="1">
              <a:spcBef>
                <a:spcPts val="1800"/>
              </a:spcBef>
            </a:pPr>
            <a:r>
              <a:rPr lang="en-US" sz="2300" dirty="0" smtClean="0"/>
              <a:t>Employers </a:t>
            </a:r>
            <a:r>
              <a:rPr lang="en-US" sz="2300" dirty="0" smtClean="0"/>
              <a:t>with at least </a:t>
            </a:r>
            <a:r>
              <a:rPr lang="en-US" sz="2300" b="1" dirty="0" smtClean="0">
                <a:solidFill>
                  <a:schemeClr val="accent1"/>
                </a:solidFill>
              </a:rPr>
              <a:t>20 employees </a:t>
            </a:r>
            <a:r>
              <a:rPr lang="en-US" sz="2300" dirty="0" smtClean="0"/>
              <a:t>must </a:t>
            </a:r>
            <a:r>
              <a:rPr lang="en-US" sz="2300" dirty="0" smtClean="0"/>
              <a:t>provide option to continue coverage to employees and dependents for up to </a:t>
            </a:r>
            <a:r>
              <a:rPr lang="en-US" sz="2300" b="1" dirty="0" smtClean="0">
                <a:solidFill>
                  <a:schemeClr val="accent1"/>
                </a:solidFill>
              </a:rPr>
              <a:t>18 </a:t>
            </a:r>
            <a:r>
              <a:rPr lang="en-US" sz="2300" b="1" dirty="0" smtClean="0">
                <a:solidFill>
                  <a:schemeClr val="accent1"/>
                </a:solidFill>
              </a:rPr>
              <a:t>months </a:t>
            </a:r>
            <a:r>
              <a:rPr lang="en-US" sz="2300" dirty="0" smtClean="0"/>
              <a:t>in event of termination or no longer full-time employee</a:t>
            </a:r>
          </a:p>
          <a:p>
            <a:pPr lvl="1">
              <a:spcBef>
                <a:spcPts val="1800"/>
              </a:spcBef>
            </a:pPr>
            <a:r>
              <a:rPr lang="en-US" sz="2300" dirty="0"/>
              <a:t>Time </a:t>
            </a:r>
            <a:r>
              <a:rPr lang="en-US" sz="2300" dirty="0" smtClean="0"/>
              <a:t>period to </a:t>
            </a:r>
            <a:r>
              <a:rPr lang="en-US" sz="2300" dirty="0"/>
              <a:t>elect continuation – </a:t>
            </a:r>
            <a:r>
              <a:rPr lang="en-US" sz="2300" dirty="0">
                <a:solidFill>
                  <a:schemeClr val="accent2"/>
                </a:solidFill>
              </a:rPr>
              <a:t>60 </a:t>
            </a:r>
            <a:r>
              <a:rPr lang="en-US" sz="2300" dirty="0" smtClean="0">
                <a:solidFill>
                  <a:schemeClr val="accent2"/>
                </a:solidFill>
              </a:rPr>
              <a:t>days </a:t>
            </a:r>
            <a:r>
              <a:rPr lang="en-US" sz="2300" dirty="0" smtClean="0"/>
              <a:t>from notification</a:t>
            </a:r>
            <a:endParaRPr lang="en-US" sz="2300" dirty="0"/>
          </a:p>
          <a:p>
            <a:pPr lvl="1">
              <a:spcBef>
                <a:spcPts val="1800"/>
              </a:spcBef>
            </a:pPr>
            <a:r>
              <a:rPr lang="en-US" sz="2300" dirty="0"/>
              <a:t>Employee pay </a:t>
            </a:r>
            <a:r>
              <a:rPr lang="en-US" sz="2300" dirty="0">
                <a:solidFill>
                  <a:schemeClr val="accent2"/>
                </a:solidFill>
              </a:rPr>
              <a:t>102% of premium </a:t>
            </a:r>
            <a:r>
              <a:rPr lang="en-US" sz="2300" dirty="0"/>
              <a:t>to </a:t>
            </a:r>
            <a:r>
              <a:rPr lang="en-US" sz="2300" dirty="0" smtClean="0"/>
              <a:t>Employer</a:t>
            </a:r>
          </a:p>
          <a:p>
            <a:pPr lvl="1">
              <a:spcBef>
                <a:spcPts val="1800"/>
              </a:spcBef>
            </a:pPr>
            <a:r>
              <a:rPr lang="en-US" sz="2300" dirty="0" smtClean="0"/>
              <a:t>Coverage </a:t>
            </a:r>
            <a:r>
              <a:rPr lang="en-US" sz="2300" dirty="0" smtClean="0"/>
              <a:t>may be continued for up to </a:t>
            </a:r>
            <a:r>
              <a:rPr lang="en-US" sz="2300" b="1" dirty="0" smtClean="0">
                <a:solidFill>
                  <a:schemeClr val="accent1"/>
                </a:solidFill>
              </a:rPr>
              <a:t>29 </a:t>
            </a:r>
            <a:r>
              <a:rPr lang="en-US" sz="2300" b="1" dirty="0" smtClean="0">
                <a:solidFill>
                  <a:schemeClr val="accent1"/>
                </a:solidFill>
              </a:rPr>
              <a:t>months </a:t>
            </a:r>
            <a:r>
              <a:rPr lang="en-US" sz="2300" dirty="0" smtClean="0"/>
              <a:t>if totally disabled at the time of ineligibility</a:t>
            </a:r>
          </a:p>
          <a:p>
            <a:pPr eaLnBrk="1" hangingPunct="1">
              <a:spcBef>
                <a:spcPts val="1800"/>
              </a:spcBef>
            </a:pPr>
            <a:endParaRPr lang="en-US" dirty="0" smtClean="0"/>
          </a:p>
        </p:txBody>
      </p:sp>
      <p:sp>
        <p:nvSpPr>
          <p:cNvPr id="6" name="Slide Number Placeholder 17"/>
          <p:cNvSpPr txBox="1">
            <a:spLocks/>
          </p:cNvSpPr>
          <p:nvPr/>
        </p:nvSpPr>
        <p:spPr bwMode="auto">
          <a:xfrm>
            <a:off x="8610600" y="6570149"/>
            <a:ext cx="533400" cy="365125"/>
          </a:xfrm>
          <a:prstGeom prst="rect">
            <a:avLst/>
          </a:prstGeom>
          <a:noFill/>
          <a:ln w="9525">
            <a:noFill/>
            <a:miter lim="800000"/>
            <a:headEnd/>
            <a:tailEnd/>
          </a:ln>
        </p:spPr>
        <p:txBody>
          <a:bodyPr/>
          <a:lstStyle/>
          <a:p>
            <a:pPr algn="r"/>
            <a:fld id="{6C1DD3AA-3D73-47AE-9441-69E88240BCFC}" type="slidenum">
              <a:rPr lang="en-US" sz="1000">
                <a:latin typeface="Lucida Sans Unicode" pitchFamily="34" charset="0"/>
              </a:rPr>
              <a:pPr algn="r"/>
              <a:t>27</a:t>
            </a:fld>
            <a:endParaRPr lang="en-US" sz="1000" dirty="0">
              <a:latin typeface="Lucida Sans Unicod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hangingPunct="1">
              <a:defRPr/>
            </a:pPr>
            <a:r>
              <a:rPr lang="en-US" dirty="0" smtClean="0"/>
              <a:t>Consolidated Omnibus Budget Reconciliation Act </a:t>
            </a:r>
            <a:r>
              <a:rPr lang="en-US" sz="3600" dirty="0" smtClean="0"/>
              <a:t>(COBRA)</a:t>
            </a:r>
            <a:endParaRPr lang="en-US" sz="3600" dirty="0"/>
          </a:p>
        </p:txBody>
      </p:sp>
      <p:sp>
        <p:nvSpPr>
          <p:cNvPr id="6" name="Content Placeholder 7"/>
          <p:cNvSpPr>
            <a:spLocks noGrp="1"/>
          </p:cNvSpPr>
          <p:nvPr>
            <p:ph idx="1"/>
          </p:nvPr>
        </p:nvSpPr>
        <p:spPr>
          <a:solidFill>
            <a:srgbClr val="FFFFFF"/>
          </a:solidFill>
        </p:spPr>
        <p:txBody>
          <a:bodyPr>
            <a:normAutofit/>
          </a:bodyPr>
          <a:lstStyle/>
          <a:p>
            <a:pPr eaLnBrk="1" hangingPunct="1">
              <a:spcBef>
                <a:spcPts val="2400"/>
              </a:spcBef>
              <a:defRPr/>
            </a:pPr>
            <a:r>
              <a:rPr lang="en-US" dirty="0" smtClean="0"/>
              <a:t>Certain qualifying </a:t>
            </a:r>
            <a:r>
              <a:rPr lang="en-US" dirty="0"/>
              <a:t>events </a:t>
            </a:r>
            <a:r>
              <a:rPr lang="en-US" dirty="0" smtClean="0"/>
              <a:t>permit dependents to </a:t>
            </a:r>
            <a:r>
              <a:rPr lang="en-US" dirty="0"/>
              <a:t>continue coverage for </a:t>
            </a:r>
            <a:r>
              <a:rPr lang="en-US" dirty="0" smtClean="0"/>
              <a:t>up </a:t>
            </a:r>
            <a:r>
              <a:rPr lang="en-US" dirty="0"/>
              <a:t>to </a:t>
            </a:r>
            <a:r>
              <a:rPr lang="en-US" b="1" dirty="0">
                <a:solidFill>
                  <a:schemeClr val="accent1"/>
                </a:solidFill>
              </a:rPr>
              <a:t>36 </a:t>
            </a:r>
            <a:r>
              <a:rPr lang="en-US" b="1" dirty="0" smtClean="0">
                <a:solidFill>
                  <a:schemeClr val="accent1"/>
                </a:solidFill>
              </a:rPr>
              <a:t>months</a:t>
            </a:r>
            <a:endParaRPr lang="en-US" dirty="0" smtClean="0"/>
          </a:p>
        </p:txBody>
      </p:sp>
      <p:sp>
        <p:nvSpPr>
          <p:cNvPr id="5" name="Freeform 4"/>
          <p:cNvSpPr/>
          <p:nvPr/>
        </p:nvSpPr>
        <p:spPr>
          <a:xfrm>
            <a:off x="1996585" y="2691311"/>
            <a:ext cx="5981345" cy="546007"/>
          </a:xfrm>
          <a:custGeom>
            <a:avLst/>
            <a:gdLst>
              <a:gd name="connsiteX0" fmla="*/ 145270 w 871601"/>
              <a:gd name="connsiteY0" fmla="*/ 0 h 5266944"/>
              <a:gd name="connsiteX1" fmla="*/ 726331 w 871601"/>
              <a:gd name="connsiteY1" fmla="*/ 0 h 5266944"/>
              <a:gd name="connsiteX2" fmla="*/ 829052 w 871601"/>
              <a:gd name="connsiteY2" fmla="*/ 42549 h 5266944"/>
              <a:gd name="connsiteX3" fmla="*/ 871600 w 871601"/>
              <a:gd name="connsiteY3" fmla="*/ 145271 h 5266944"/>
              <a:gd name="connsiteX4" fmla="*/ 871601 w 871601"/>
              <a:gd name="connsiteY4" fmla="*/ 5266944 h 5266944"/>
              <a:gd name="connsiteX5" fmla="*/ 871601 w 871601"/>
              <a:gd name="connsiteY5" fmla="*/ 5266944 h 5266944"/>
              <a:gd name="connsiteX6" fmla="*/ 871601 w 871601"/>
              <a:gd name="connsiteY6" fmla="*/ 5266944 h 5266944"/>
              <a:gd name="connsiteX7" fmla="*/ 0 w 871601"/>
              <a:gd name="connsiteY7" fmla="*/ 5266944 h 5266944"/>
              <a:gd name="connsiteX8" fmla="*/ 0 w 871601"/>
              <a:gd name="connsiteY8" fmla="*/ 5266944 h 5266944"/>
              <a:gd name="connsiteX9" fmla="*/ 0 w 871601"/>
              <a:gd name="connsiteY9" fmla="*/ 5266944 h 5266944"/>
              <a:gd name="connsiteX10" fmla="*/ 0 w 871601"/>
              <a:gd name="connsiteY10" fmla="*/ 145270 h 5266944"/>
              <a:gd name="connsiteX11" fmla="*/ 42549 w 871601"/>
              <a:gd name="connsiteY11" fmla="*/ 42549 h 5266944"/>
              <a:gd name="connsiteX12" fmla="*/ 145271 w 871601"/>
              <a:gd name="connsiteY12" fmla="*/ 1 h 5266944"/>
              <a:gd name="connsiteX13" fmla="*/ 145270 w 871601"/>
              <a:gd name="connsiteY13" fmla="*/ 0 h 52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601" h="5266944">
                <a:moveTo>
                  <a:pt x="871601" y="877845"/>
                </a:moveTo>
                <a:lnTo>
                  <a:pt x="871601" y="4389099"/>
                </a:lnTo>
                <a:cubicBezTo>
                  <a:pt x="871601" y="4621917"/>
                  <a:pt x="869068" y="4845200"/>
                  <a:pt x="864560" y="5009825"/>
                </a:cubicBezTo>
                <a:cubicBezTo>
                  <a:pt x="860051" y="5174449"/>
                  <a:pt x="853937" y="5266941"/>
                  <a:pt x="847561" y="5266935"/>
                </a:cubicBezTo>
                <a:cubicBezTo>
                  <a:pt x="565041" y="5266935"/>
                  <a:pt x="282520" y="5266941"/>
                  <a:pt x="0" y="5266941"/>
                </a:cubicBezTo>
                <a:lnTo>
                  <a:pt x="0" y="5266941"/>
                </a:lnTo>
                <a:lnTo>
                  <a:pt x="0" y="5266941"/>
                </a:lnTo>
                <a:lnTo>
                  <a:pt x="0" y="3"/>
                </a:lnTo>
                <a:lnTo>
                  <a:pt x="0" y="3"/>
                </a:lnTo>
                <a:lnTo>
                  <a:pt x="0" y="3"/>
                </a:lnTo>
                <a:lnTo>
                  <a:pt x="847561" y="3"/>
                </a:lnTo>
                <a:cubicBezTo>
                  <a:pt x="853937" y="3"/>
                  <a:pt x="860051" y="92489"/>
                  <a:pt x="864560" y="257119"/>
                </a:cubicBezTo>
                <a:cubicBezTo>
                  <a:pt x="869068" y="421744"/>
                  <a:pt x="871601" y="645027"/>
                  <a:pt x="871601" y="877851"/>
                </a:cubicBezTo>
                <a:lnTo>
                  <a:pt x="871601" y="877845"/>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274320" tIns="88268" rIns="133988" bIns="88269" numCol="1" spcCol="1270" anchor="ctr" anchorCtr="0">
            <a:noAutofit/>
          </a:bodyPr>
          <a:lstStyle/>
          <a:p>
            <a:pPr marL="228600" lvl="1" indent="-228600" algn="l" defTabSz="1066800">
              <a:lnSpc>
                <a:spcPct val="90000"/>
              </a:lnSpc>
              <a:spcBef>
                <a:spcPct val="0"/>
              </a:spcBef>
              <a:spcAft>
                <a:spcPct val="15000"/>
              </a:spcAft>
              <a:buChar char="••"/>
            </a:pPr>
            <a:r>
              <a:rPr lang="en-US" sz="2600" kern="1200" dirty="0" smtClean="0"/>
              <a:t>Death of employee</a:t>
            </a:r>
            <a:endParaRPr lang="en-US" sz="2600" kern="1200" dirty="0"/>
          </a:p>
        </p:txBody>
      </p:sp>
      <p:sp>
        <p:nvSpPr>
          <p:cNvPr id="7" name="Freeform 6"/>
          <p:cNvSpPr/>
          <p:nvPr/>
        </p:nvSpPr>
        <p:spPr>
          <a:xfrm>
            <a:off x="1359016" y="2590751"/>
            <a:ext cx="713065" cy="764013"/>
          </a:xfrm>
          <a:custGeom>
            <a:avLst/>
            <a:gdLst>
              <a:gd name="connsiteX0" fmla="*/ 0 w 1106018"/>
              <a:gd name="connsiteY0" fmla="*/ 181587 h 1089501"/>
              <a:gd name="connsiteX1" fmla="*/ 53186 w 1106018"/>
              <a:gd name="connsiteY1" fmla="*/ 53186 h 1089501"/>
              <a:gd name="connsiteX2" fmla="*/ 181588 w 1106018"/>
              <a:gd name="connsiteY2" fmla="*/ 1 h 1089501"/>
              <a:gd name="connsiteX3" fmla="*/ 924431 w 1106018"/>
              <a:gd name="connsiteY3" fmla="*/ 0 h 1089501"/>
              <a:gd name="connsiteX4" fmla="*/ 1052832 w 1106018"/>
              <a:gd name="connsiteY4" fmla="*/ 53186 h 1089501"/>
              <a:gd name="connsiteX5" fmla="*/ 1106017 w 1106018"/>
              <a:gd name="connsiteY5" fmla="*/ 181588 h 1089501"/>
              <a:gd name="connsiteX6" fmla="*/ 1106018 w 1106018"/>
              <a:gd name="connsiteY6" fmla="*/ 907914 h 1089501"/>
              <a:gd name="connsiteX7" fmla="*/ 1052832 w 1106018"/>
              <a:gd name="connsiteY7" fmla="*/ 1036315 h 1089501"/>
              <a:gd name="connsiteX8" fmla="*/ 924431 w 1106018"/>
              <a:gd name="connsiteY8" fmla="*/ 1089501 h 1089501"/>
              <a:gd name="connsiteX9" fmla="*/ 181587 w 1106018"/>
              <a:gd name="connsiteY9" fmla="*/ 1089501 h 1089501"/>
              <a:gd name="connsiteX10" fmla="*/ 53186 w 1106018"/>
              <a:gd name="connsiteY10" fmla="*/ 1036315 h 1089501"/>
              <a:gd name="connsiteX11" fmla="*/ 1 w 1106018"/>
              <a:gd name="connsiteY11" fmla="*/ 907914 h 1089501"/>
              <a:gd name="connsiteX12" fmla="*/ 0 w 1106018"/>
              <a:gd name="connsiteY12" fmla="*/ 181587 h 108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6018" h="1089501">
                <a:moveTo>
                  <a:pt x="0" y="181587"/>
                </a:moveTo>
                <a:cubicBezTo>
                  <a:pt x="0" y="133427"/>
                  <a:pt x="19132" y="87240"/>
                  <a:pt x="53186" y="53186"/>
                </a:cubicBezTo>
                <a:cubicBezTo>
                  <a:pt x="87240" y="19132"/>
                  <a:pt x="133428" y="1"/>
                  <a:pt x="181588" y="1"/>
                </a:cubicBezTo>
                <a:lnTo>
                  <a:pt x="924431" y="0"/>
                </a:lnTo>
                <a:cubicBezTo>
                  <a:pt x="972591" y="0"/>
                  <a:pt x="1018778" y="19132"/>
                  <a:pt x="1052832" y="53186"/>
                </a:cubicBezTo>
                <a:cubicBezTo>
                  <a:pt x="1086886" y="87240"/>
                  <a:pt x="1106017" y="133428"/>
                  <a:pt x="1106017" y="181588"/>
                </a:cubicBezTo>
                <a:cubicBezTo>
                  <a:pt x="1106017" y="423697"/>
                  <a:pt x="1106018" y="665805"/>
                  <a:pt x="1106018" y="907914"/>
                </a:cubicBezTo>
                <a:cubicBezTo>
                  <a:pt x="1106018" y="956074"/>
                  <a:pt x="1086887" y="1002261"/>
                  <a:pt x="1052832" y="1036315"/>
                </a:cubicBezTo>
                <a:cubicBezTo>
                  <a:pt x="1018778" y="1070369"/>
                  <a:pt x="972590" y="1089501"/>
                  <a:pt x="924431" y="1089501"/>
                </a:cubicBezTo>
                <a:lnTo>
                  <a:pt x="181587" y="1089501"/>
                </a:lnTo>
                <a:cubicBezTo>
                  <a:pt x="133427" y="1089501"/>
                  <a:pt x="87240" y="1070369"/>
                  <a:pt x="53186" y="1036315"/>
                </a:cubicBezTo>
                <a:cubicBezTo>
                  <a:pt x="19132" y="1002261"/>
                  <a:pt x="0" y="956073"/>
                  <a:pt x="1" y="907914"/>
                </a:cubicBezTo>
                <a:cubicBezTo>
                  <a:pt x="1" y="665805"/>
                  <a:pt x="0" y="423696"/>
                  <a:pt x="0" y="181587"/>
                </a:cubicBez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220825" tIns="0" rIns="220825" bIns="0" numCol="1" spcCol="1270" anchor="ctr" anchorCtr="0">
            <a:noAutofit/>
          </a:bodyPr>
          <a:lstStyle/>
          <a:p>
            <a:pPr lvl="0" algn="ctr" defTabSz="1955800">
              <a:lnSpc>
                <a:spcPct val="90000"/>
              </a:lnSpc>
              <a:spcBef>
                <a:spcPct val="0"/>
              </a:spcBef>
              <a:spcAft>
                <a:spcPts val="0"/>
              </a:spcAft>
            </a:pPr>
            <a:r>
              <a:rPr lang="en-US" sz="3600" b="1" kern="1200" dirty="0" smtClean="0">
                <a:latin typeface="Arial" pitchFamily="34" charset="0"/>
                <a:cs typeface="Arial" pitchFamily="34" charset="0"/>
              </a:rPr>
              <a:t>1</a:t>
            </a:r>
            <a:endParaRPr lang="en-US" sz="3600" b="1" kern="1200" dirty="0">
              <a:latin typeface="Arial" pitchFamily="34" charset="0"/>
              <a:cs typeface="Arial" pitchFamily="34" charset="0"/>
            </a:endParaRPr>
          </a:p>
        </p:txBody>
      </p:sp>
      <p:sp>
        <p:nvSpPr>
          <p:cNvPr id="8" name="Freeform 7"/>
          <p:cNvSpPr/>
          <p:nvPr/>
        </p:nvSpPr>
        <p:spPr>
          <a:xfrm>
            <a:off x="1996585" y="3608785"/>
            <a:ext cx="5981345" cy="546007"/>
          </a:xfrm>
          <a:custGeom>
            <a:avLst/>
            <a:gdLst>
              <a:gd name="connsiteX0" fmla="*/ 145270 w 871601"/>
              <a:gd name="connsiteY0" fmla="*/ 0 h 5266944"/>
              <a:gd name="connsiteX1" fmla="*/ 726331 w 871601"/>
              <a:gd name="connsiteY1" fmla="*/ 0 h 5266944"/>
              <a:gd name="connsiteX2" fmla="*/ 829052 w 871601"/>
              <a:gd name="connsiteY2" fmla="*/ 42549 h 5266944"/>
              <a:gd name="connsiteX3" fmla="*/ 871600 w 871601"/>
              <a:gd name="connsiteY3" fmla="*/ 145271 h 5266944"/>
              <a:gd name="connsiteX4" fmla="*/ 871601 w 871601"/>
              <a:gd name="connsiteY4" fmla="*/ 5266944 h 5266944"/>
              <a:gd name="connsiteX5" fmla="*/ 871601 w 871601"/>
              <a:gd name="connsiteY5" fmla="*/ 5266944 h 5266944"/>
              <a:gd name="connsiteX6" fmla="*/ 871601 w 871601"/>
              <a:gd name="connsiteY6" fmla="*/ 5266944 h 5266944"/>
              <a:gd name="connsiteX7" fmla="*/ 0 w 871601"/>
              <a:gd name="connsiteY7" fmla="*/ 5266944 h 5266944"/>
              <a:gd name="connsiteX8" fmla="*/ 0 w 871601"/>
              <a:gd name="connsiteY8" fmla="*/ 5266944 h 5266944"/>
              <a:gd name="connsiteX9" fmla="*/ 0 w 871601"/>
              <a:gd name="connsiteY9" fmla="*/ 5266944 h 5266944"/>
              <a:gd name="connsiteX10" fmla="*/ 0 w 871601"/>
              <a:gd name="connsiteY10" fmla="*/ 145270 h 5266944"/>
              <a:gd name="connsiteX11" fmla="*/ 42549 w 871601"/>
              <a:gd name="connsiteY11" fmla="*/ 42549 h 5266944"/>
              <a:gd name="connsiteX12" fmla="*/ 145271 w 871601"/>
              <a:gd name="connsiteY12" fmla="*/ 1 h 5266944"/>
              <a:gd name="connsiteX13" fmla="*/ 145270 w 871601"/>
              <a:gd name="connsiteY13" fmla="*/ 0 h 52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601" h="5266944">
                <a:moveTo>
                  <a:pt x="871601" y="877845"/>
                </a:moveTo>
                <a:lnTo>
                  <a:pt x="871601" y="4389099"/>
                </a:lnTo>
                <a:cubicBezTo>
                  <a:pt x="871601" y="4621917"/>
                  <a:pt x="869068" y="4845200"/>
                  <a:pt x="864560" y="5009825"/>
                </a:cubicBezTo>
                <a:cubicBezTo>
                  <a:pt x="860051" y="5174449"/>
                  <a:pt x="853937" y="5266941"/>
                  <a:pt x="847561" y="5266935"/>
                </a:cubicBezTo>
                <a:cubicBezTo>
                  <a:pt x="565041" y="5266935"/>
                  <a:pt x="282520" y="5266941"/>
                  <a:pt x="0" y="5266941"/>
                </a:cubicBezTo>
                <a:lnTo>
                  <a:pt x="0" y="5266941"/>
                </a:lnTo>
                <a:lnTo>
                  <a:pt x="0" y="5266941"/>
                </a:lnTo>
                <a:lnTo>
                  <a:pt x="0" y="3"/>
                </a:lnTo>
                <a:lnTo>
                  <a:pt x="0" y="3"/>
                </a:lnTo>
                <a:lnTo>
                  <a:pt x="0" y="3"/>
                </a:lnTo>
                <a:lnTo>
                  <a:pt x="847561" y="3"/>
                </a:lnTo>
                <a:cubicBezTo>
                  <a:pt x="853937" y="3"/>
                  <a:pt x="860051" y="92489"/>
                  <a:pt x="864560" y="257119"/>
                </a:cubicBezTo>
                <a:cubicBezTo>
                  <a:pt x="869068" y="421744"/>
                  <a:pt x="871601" y="645027"/>
                  <a:pt x="871601" y="877851"/>
                </a:cubicBezTo>
                <a:lnTo>
                  <a:pt x="871601" y="877845"/>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274320" tIns="88268" rIns="133988" bIns="88269" numCol="1" spcCol="1270" anchor="ctr" anchorCtr="0">
            <a:noAutofit/>
          </a:bodyPr>
          <a:lstStyle/>
          <a:p>
            <a:pPr marL="228600" lvl="1" indent="-228600" algn="l" defTabSz="1066800">
              <a:lnSpc>
                <a:spcPct val="90000"/>
              </a:lnSpc>
              <a:spcBef>
                <a:spcPct val="0"/>
              </a:spcBef>
              <a:spcAft>
                <a:spcPct val="15000"/>
              </a:spcAft>
              <a:buChar char="••"/>
            </a:pPr>
            <a:r>
              <a:rPr lang="en-US" sz="2600" kern="1200" dirty="0" smtClean="0"/>
              <a:t>Divorce or legal separation</a:t>
            </a:r>
            <a:endParaRPr lang="en-US" sz="2600" kern="1200" dirty="0"/>
          </a:p>
        </p:txBody>
      </p:sp>
      <p:sp>
        <p:nvSpPr>
          <p:cNvPr id="9" name="Freeform 8"/>
          <p:cNvSpPr/>
          <p:nvPr/>
        </p:nvSpPr>
        <p:spPr>
          <a:xfrm>
            <a:off x="1359016" y="3508224"/>
            <a:ext cx="713065" cy="764013"/>
          </a:xfrm>
          <a:custGeom>
            <a:avLst/>
            <a:gdLst>
              <a:gd name="connsiteX0" fmla="*/ 0 w 1106018"/>
              <a:gd name="connsiteY0" fmla="*/ 181587 h 1089501"/>
              <a:gd name="connsiteX1" fmla="*/ 53186 w 1106018"/>
              <a:gd name="connsiteY1" fmla="*/ 53186 h 1089501"/>
              <a:gd name="connsiteX2" fmla="*/ 181588 w 1106018"/>
              <a:gd name="connsiteY2" fmla="*/ 1 h 1089501"/>
              <a:gd name="connsiteX3" fmla="*/ 924431 w 1106018"/>
              <a:gd name="connsiteY3" fmla="*/ 0 h 1089501"/>
              <a:gd name="connsiteX4" fmla="*/ 1052832 w 1106018"/>
              <a:gd name="connsiteY4" fmla="*/ 53186 h 1089501"/>
              <a:gd name="connsiteX5" fmla="*/ 1106017 w 1106018"/>
              <a:gd name="connsiteY5" fmla="*/ 181588 h 1089501"/>
              <a:gd name="connsiteX6" fmla="*/ 1106018 w 1106018"/>
              <a:gd name="connsiteY6" fmla="*/ 907914 h 1089501"/>
              <a:gd name="connsiteX7" fmla="*/ 1052832 w 1106018"/>
              <a:gd name="connsiteY7" fmla="*/ 1036315 h 1089501"/>
              <a:gd name="connsiteX8" fmla="*/ 924431 w 1106018"/>
              <a:gd name="connsiteY8" fmla="*/ 1089501 h 1089501"/>
              <a:gd name="connsiteX9" fmla="*/ 181587 w 1106018"/>
              <a:gd name="connsiteY9" fmla="*/ 1089501 h 1089501"/>
              <a:gd name="connsiteX10" fmla="*/ 53186 w 1106018"/>
              <a:gd name="connsiteY10" fmla="*/ 1036315 h 1089501"/>
              <a:gd name="connsiteX11" fmla="*/ 1 w 1106018"/>
              <a:gd name="connsiteY11" fmla="*/ 907914 h 1089501"/>
              <a:gd name="connsiteX12" fmla="*/ 0 w 1106018"/>
              <a:gd name="connsiteY12" fmla="*/ 181587 h 108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6018" h="1089501">
                <a:moveTo>
                  <a:pt x="0" y="181587"/>
                </a:moveTo>
                <a:cubicBezTo>
                  <a:pt x="0" y="133427"/>
                  <a:pt x="19132" y="87240"/>
                  <a:pt x="53186" y="53186"/>
                </a:cubicBezTo>
                <a:cubicBezTo>
                  <a:pt x="87240" y="19132"/>
                  <a:pt x="133428" y="1"/>
                  <a:pt x="181588" y="1"/>
                </a:cubicBezTo>
                <a:lnTo>
                  <a:pt x="924431" y="0"/>
                </a:lnTo>
                <a:cubicBezTo>
                  <a:pt x="972591" y="0"/>
                  <a:pt x="1018778" y="19132"/>
                  <a:pt x="1052832" y="53186"/>
                </a:cubicBezTo>
                <a:cubicBezTo>
                  <a:pt x="1086886" y="87240"/>
                  <a:pt x="1106017" y="133428"/>
                  <a:pt x="1106017" y="181588"/>
                </a:cubicBezTo>
                <a:cubicBezTo>
                  <a:pt x="1106017" y="423697"/>
                  <a:pt x="1106018" y="665805"/>
                  <a:pt x="1106018" y="907914"/>
                </a:cubicBezTo>
                <a:cubicBezTo>
                  <a:pt x="1106018" y="956074"/>
                  <a:pt x="1086887" y="1002261"/>
                  <a:pt x="1052832" y="1036315"/>
                </a:cubicBezTo>
                <a:cubicBezTo>
                  <a:pt x="1018778" y="1070369"/>
                  <a:pt x="972590" y="1089501"/>
                  <a:pt x="924431" y="1089501"/>
                </a:cubicBezTo>
                <a:lnTo>
                  <a:pt x="181587" y="1089501"/>
                </a:lnTo>
                <a:cubicBezTo>
                  <a:pt x="133427" y="1089501"/>
                  <a:pt x="87240" y="1070369"/>
                  <a:pt x="53186" y="1036315"/>
                </a:cubicBezTo>
                <a:cubicBezTo>
                  <a:pt x="19132" y="1002261"/>
                  <a:pt x="0" y="956073"/>
                  <a:pt x="1" y="907914"/>
                </a:cubicBezTo>
                <a:cubicBezTo>
                  <a:pt x="1" y="665805"/>
                  <a:pt x="0" y="423696"/>
                  <a:pt x="0" y="181587"/>
                </a:cubicBezTo>
                <a:close/>
              </a:path>
            </a:pathLst>
          </a:custGeom>
        </p:spPr>
        <p:style>
          <a:lnRef idx="1">
            <a:schemeClr val="dk1"/>
          </a:lnRef>
          <a:fillRef idx="3">
            <a:schemeClr val="dk1"/>
          </a:fillRef>
          <a:effectRef idx="2">
            <a:schemeClr val="dk1"/>
          </a:effectRef>
          <a:fontRef idx="minor">
            <a:schemeClr val="lt1"/>
          </a:fontRef>
        </p:style>
        <p:txBody>
          <a:bodyPr spcFirstLastPara="0" vert="horz" wrap="square" lIns="220825" tIns="0" rIns="220825" bIns="0" numCol="1" spcCol="1270" anchor="ctr" anchorCtr="0">
            <a:noAutofit/>
          </a:bodyPr>
          <a:lstStyle/>
          <a:p>
            <a:pPr lvl="0" algn="ctr" defTabSz="1955800">
              <a:lnSpc>
                <a:spcPct val="90000"/>
              </a:lnSpc>
              <a:spcBef>
                <a:spcPct val="0"/>
              </a:spcBef>
              <a:spcAft>
                <a:spcPts val="0"/>
              </a:spcAft>
            </a:pPr>
            <a:r>
              <a:rPr lang="en-US" sz="3600" b="1" kern="1200" dirty="0" smtClean="0">
                <a:latin typeface="Arial" pitchFamily="34" charset="0"/>
                <a:cs typeface="Arial" pitchFamily="34" charset="0"/>
              </a:rPr>
              <a:t>2</a:t>
            </a:r>
            <a:endParaRPr lang="en-US" sz="3600" b="1" kern="1200" dirty="0">
              <a:latin typeface="Arial" pitchFamily="34" charset="0"/>
              <a:cs typeface="Arial" pitchFamily="34" charset="0"/>
            </a:endParaRPr>
          </a:p>
        </p:txBody>
      </p:sp>
      <p:sp>
        <p:nvSpPr>
          <p:cNvPr id="10" name="Freeform 9"/>
          <p:cNvSpPr/>
          <p:nvPr/>
        </p:nvSpPr>
        <p:spPr>
          <a:xfrm>
            <a:off x="1996585" y="4526258"/>
            <a:ext cx="5981345" cy="546007"/>
          </a:xfrm>
          <a:custGeom>
            <a:avLst/>
            <a:gdLst>
              <a:gd name="connsiteX0" fmla="*/ 145270 w 871601"/>
              <a:gd name="connsiteY0" fmla="*/ 0 h 5266944"/>
              <a:gd name="connsiteX1" fmla="*/ 726331 w 871601"/>
              <a:gd name="connsiteY1" fmla="*/ 0 h 5266944"/>
              <a:gd name="connsiteX2" fmla="*/ 829052 w 871601"/>
              <a:gd name="connsiteY2" fmla="*/ 42549 h 5266944"/>
              <a:gd name="connsiteX3" fmla="*/ 871600 w 871601"/>
              <a:gd name="connsiteY3" fmla="*/ 145271 h 5266944"/>
              <a:gd name="connsiteX4" fmla="*/ 871601 w 871601"/>
              <a:gd name="connsiteY4" fmla="*/ 5266944 h 5266944"/>
              <a:gd name="connsiteX5" fmla="*/ 871601 w 871601"/>
              <a:gd name="connsiteY5" fmla="*/ 5266944 h 5266944"/>
              <a:gd name="connsiteX6" fmla="*/ 871601 w 871601"/>
              <a:gd name="connsiteY6" fmla="*/ 5266944 h 5266944"/>
              <a:gd name="connsiteX7" fmla="*/ 0 w 871601"/>
              <a:gd name="connsiteY7" fmla="*/ 5266944 h 5266944"/>
              <a:gd name="connsiteX8" fmla="*/ 0 w 871601"/>
              <a:gd name="connsiteY8" fmla="*/ 5266944 h 5266944"/>
              <a:gd name="connsiteX9" fmla="*/ 0 w 871601"/>
              <a:gd name="connsiteY9" fmla="*/ 5266944 h 5266944"/>
              <a:gd name="connsiteX10" fmla="*/ 0 w 871601"/>
              <a:gd name="connsiteY10" fmla="*/ 145270 h 5266944"/>
              <a:gd name="connsiteX11" fmla="*/ 42549 w 871601"/>
              <a:gd name="connsiteY11" fmla="*/ 42549 h 5266944"/>
              <a:gd name="connsiteX12" fmla="*/ 145271 w 871601"/>
              <a:gd name="connsiteY12" fmla="*/ 1 h 5266944"/>
              <a:gd name="connsiteX13" fmla="*/ 145270 w 871601"/>
              <a:gd name="connsiteY13" fmla="*/ 0 h 52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601" h="5266944">
                <a:moveTo>
                  <a:pt x="871601" y="877845"/>
                </a:moveTo>
                <a:lnTo>
                  <a:pt x="871601" y="4389099"/>
                </a:lnTo>
                <a:cubicBezTo>
                  <a:pt x="871601" y="4621917"/>
                  <a:pt x="869068" y="4845200"/>
                  <a:pt x="864560" y="5009825"/>
                </a:cubicBezTo>
                <a:cubicBezTo>
                  <a:pt x="860051" y="5174449"/>
                  <a:pt x="853937" y="5266941"/>
                  <a:pt x="847561" y="5266935"/>
                </a:cubicBezTo>
                <a:cubicBezTo>
                  <a:pt x="565041" y="5266935"/>
                  <a:pt x="282520" y="5266941"/>
                  <a:pt x="0" y="5266941"/>
                </a:cubicBezTo>
                <a:lnTo>
                  <a:pt x="0" y="5266941"/>
                </a:lnTo>
                <a:lnTo>
                  <a:pt x="0" y="5266941"/>
                </a:lnTo>
                <a:lnTo>
                  <a:pt x="0" y="3"/>
                </a:lnTo>
                <a:lnTo>
                  <a:pt x="0" y="3"/>
                </a:lnTo>
                <a:lnTo>
                  <a:pt x="0" y="3"/>
                </a:lnTo>
                <a:lnTo>
                  <a:pt x="847561" y="3"/>
                </a:lnTo>
                <a:cubicBezTo>
                  <a:pt x="853937" y="3"/>
                  <a:pt x="860051" y="92489"/>
                  <a:pt x="864560" y="257119"/>
                </a:cubicBezTo>
                <a:cubicBezTo>
                  <a:pt x="869068" y="421744"/>
                  <a:pt x="871601" y="645027"/>
                  <a:pt x="871601" y="877851"/>
                </a:cubicBezTo>
                <a:lnTo>
                  <a:pt x="871601" y="877845"/>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274320" tIns="88268" rIns="133988" bIns="88269" numCol="1" spcCol="1270" anchor="ctr" anchorCtr="0">
            <a:noAutofit/>
          </a:bodyPr>
          <a:lstStyle/>
          <a:p>
            <a:pPr marL="228600" lvl="1" indent="-228600" algn="l" defTabSz="1066800">
              <a:lnSpc>
                <a:spcPct val="90000"/>
              </a:lnSpc>
              <a:spcBef>
                <a:spcPct val="0"/>
              </a:spcBef>
              <a:spcAft>
                <a:spcPct val="15000"/>
              </a:spcAft>
              <a:buChar char="••"/>
            </a:pPr>
            <a:r>
              <a:rPr lang="en-US" sz="2600" kern="1200" dirty="0" smtClean="0"/>
              <a:t>Limiting</a:t>
            </a:r>
            <a:r>
              <a:rPr lang="en-US" sz="2600" dirty="0" smtClean="0"/>
              <a:t> </a:t>
            </a:r>
            <a:r>
              <a:rPr lang="en-US" sz="2600" kern="1200" dirty="0" smtClean="0"/>
              <a:t>Age </a:t>
            </a:r>
            <a:r>
              <a:rPr lang="en-US" sz="2600" kern="1200" dirty="0" smtClean="0"/>
              <a:t>26</a:t>
            </a:r>
            <a:endParaRPr lang="en-US" sz="2600" kern="1200" dirty="0"/>
          </a:p>
        </p:txBody>
      </p:sp>
      <p:sp>
        <p:nvSpPr>
          <p:cNvPr id="11" name="Freeform 10"/>
          <p:cNvSpPr/>
          <p:nvPr/>
        </p:nvSpPr>
        <p:spPr>
          <a:xfrm>
            <a:off x="1359016" y="4425698"/>
            <a:ext cx="713065" cy="764013"/>
          </a:xfrm>
          <a:custGeom>
            <a:avLst/>
            <a:gdLst>
              <a:gd name="connsiteX0" fmla="*/ 0 w 1106018"/>
              <a:gd name="connsiteY0" fmla="*/ 181587 h 1089501"/>
              <a:gd name="connsiteX1" fmla="*/ 53186 w 1106018"/>
              <a:gd name="connsiteY1" fmla="*/ 53186 h 1089501"/>
              <a:gd name="connsiteX2" fmla="*/ 181588 w 1106018"/>
              <a:gd name="connsiteY2" fmla="*/ 1 h 1089501"/>
              <a:gd name="connsiteX3" fmla="*/ 924431 w 1106018"/>
              <a:gd name="connsiteY3" fmla="*/ 0 h 1089501"/>
              <a:gd name="connsiteX4" fmla="*/ 1052832 w 1106018"/>
              <a:gd name="connsiteY4" fmla="*/ 53186 h 1089501"/>
              <a:gd name="connsiteX5" fmla="*/ 1106017 w 1106018"/>
              <a:gd name="connsiteY5" fmla="*/ 181588 h 1089501"/>
              <a:gd name="connsiteX6" fmla="*/ 1106018 w 1106018"/>
              <a:gd name="connsiteY6" fmla="*/ 907914 h 1089501"/>
              <a:gd name="connsiteX7" fmla="*/ 1052832 w 1106018"/>
              <a:gd name="connsiteY7" fmla="*/ 1036315 h 1089501"/>
              <a:gd name="connsiteX8" fmla="*/ 924431 w 1106018"/>
              <a:gd name="connsiteY8" fmla="*/ 1089501 h 1089501"/>
              <a:gd name="connsiteX9" fmla="*/ 181587 w 1106018"/>
              <a:gd name="connsiteY9" fmla="*/ 1089501 h 1089501"/>
              <a:gd name="connsiteX10" fmla="*/ 53186 w 1106018"/>
              <a:gd name="connsiteY10" fmla="*/ 1036315 h 1089501"/>
              <a:gd name="connsiteX11" fmla="*/ 1 w 1106018"/>
              <a:gd name="connsiteY11" fmla="*/ 907914 h 1089501"/>
              <a:gd name="connsiteX12" fmla="*/ 0 w 1106018"/>
              <a:gd name="connsiteY12" fmla="*/ 181587 h 108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6018" h="1089501">
                <a:moveTo>
                  <a:pt x="0" y="181587"/>
                </a:moveTo>
                <a:cubicBezTo>
                  <a:pt x="0" y="133427"/>
                  <a:pt x="19132" y="87240"/>
                  <a:pt x="53186" y="53186"/>
                </a:cubicBezTo>
                <a:cubicBezTo>
                  <a:pt x="87240" y="19132"/>
                  <a:pt x="133428" y="1"/>
                  <a:pt x="181588" y="1"/>
                </a:cubicBezTo>
                <a:lnTo>
                  <a:pt x="924431" y="0"/>
                </a:lnTo>
                <a:cubicBezTo>
                  <a:pt x="972591" y="0"/>
                  <a:pt x="1018778" y="19132"/>
                  <a:pt x="1052832" y="53186"/>
                </a:cubicBezTo>
                <a:cubicBezTo>
                  <a:pt x="1086886" y="87240"/>
                  <a:pt x="1106017" y="133428"/>
                  <a:pt x="1106017" y="181588"/>
                </a:cubicBezTo>
                <a:cubicBezTo>
                  <a:pt x="1106017" y="423697"/>
                  <a:pt x="1106018" y="665805"/>
                  <a:pt x="1106018" y="907914"/>
                </a:cubicBezTo>
                <a:cubicBezTo>
                  <a:pt x="1106018" y="956074"/>
                  <a:pt x="1086887" y="1002261"/>
                  <a:pt x="1052832" y="1036315"/>
                </a:cubicBezTo>
                <a:cubicBezTo>
                  <a:pt x="1018778" y="1070369"/>
                  <a:pt x="972590" y="1089501"/>
                  <a:pt x="924431" y="1089501"/>
                </a:cubicBezTo>
                <a:lnTo>
                  <a:pt x="181587" y="1089501"/>
                </a:lnTo>
                <a:cubicBezTo>
                  <a:pt x="133427" y="1089501"/>
                  <a:pt x="87240" y="1070369"/>
                  <a:pt x="53186" y="1036315"/>
                </a:cubicBezTo>
                <a:cubicBezTo>
                  <a:pt x="19132" y="1002261"/>
                  <a:pt x="0" y="956073"/>
                  <a:pt x="1" y="907914"/>
                </a:cubicBezTo>
                <a:cubicBezTo>
                  <a:pt x="1" y="665805"/>
                  <a:pt x="0" y="423696"/>
                  <a:pt x="0" y="181587"/>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220825" tIns="0" rIns="220825" bIns="0" numCol="1" spcCol="1270" anchor="ctr" anchorCtr="0">
            <a:noAutofit/>
          </a:bodyPr>
          <a:lstStyle/>
          <a:p>
            <a:pPr lvl="0" algn="ctr" defTabSz="1955800">
              <a:lnSpc>
                <a:spcPct val="90000"/>
              </a:lnSpc>
              <a:spcBef>
                <a:spcPct val="0"/>
              </a:spcBef>
              <a:spcAft>
                <a:spcPts val="0"/>
              </a:spcAft>
            </a:pPr>
            <a:r>
              <a:rPr lang="en-US" sz="3600" b="1" kern="1200" dirty="0" smtClean="0">
                <a:latin typeface="Arial" pitchFamily="34" charset="0"/>
                <a:cs typeface="Arial" pitchFamily="34" charset="0"/>
              </a:rPr>
              <a:t>3</a:t>
            </a:r>
            <a:endParaRPr lang="en-US" sz="3600" b="1" kern="1200" dirty="0">
              <a:latin typeface="Arial" pitchFamily="34" charset="0"/>
              <a:cs typeface="Arial" pitchFamily="34" charset="0"/>
            </a:endParaRPr>
          </a:p>
        </p:txBody>
      </p:sp>
      <p:sp>
        <p:nvSpPr>
          <p:cNvPr id="12" name="Freeform 11"/>
          <p:cNvSpPr/>
          <p:nvPr/>
        </p:nvSpPr>
        <p:spPr>
          <a:xfrm>
            <a:off x="1996585" y="5485677"/>
            <a:ext cx="5981345" cy="546007"/>
          </a:xfrm>
          <a:custGeom>
            <a:avLst/>
            <a:gdLst>
              <a:gd name="connsiteX0" fmla="*/ 145270 w 871601"/>
              <a:gd name="connsiteY0" fmla="*/ 0 h 5266944"/>
              <a:gd name="connsiteX1" fmla="*/ 726331 w 871601"/>
              <a:gd name="connsiteY1" fmla="*/ 0 h 5266944"/>
              <a:gd name="connsiteX2" fmla="*/ 829052 w 871601"/>
              <a:gd name="connsiteY2" fmla="*/ 42549 h 5266944"/>
              <a:gd name="connsiteX3" fmla="*/ 871600 w 871601"/>
              <a:gd name="connsiteY3" fmla="*/ 145271 h 5266944"/>
              <a:gd name="connsiteX4" fmla="*/ 871601 w 871601"/>
              <a:gd name="connsiteY4" fmla="*/ 5266944 h 5266944"/>
              <a:gd name="connsiteX5" fmla="*/ 871601 w 871601"/>
              <a:gd name="connsiteY5" fmla="*/ 5266944 h 5266944"/>
              <a:gd name="connsiteX6" fmla="*/ 871601 w 871601"/>
              <a:gd name="connsiteY6" fmla="*/ 5266944 h 5266944"/>
              <a:gd name="connsiteX7" fmla="*/ 0 w 871601"/>
              <a:gd name="connsiteY7" fmla="*/ 5266944 h 5266944"/>
              <a:gd name="connsiteX8" fmla="*/ 0 w 871601"/>
              <a:gd name="connsiteY8" fmla="*/ 5266944 h 5266944"/>
              <a:gd name="connsiteX9" fmla="*/ 0 w 871601"/>
              <a:gd name="connsiteY9" fmla="*/ 5266944 h 5266944"/>
              <a:gd name="connsiteX10" fmla="*/ 0 w 871601"/>
              <a:gd name="connsiteY10" fmla="*/ 145270 h 5266944"/>
              <a:gd name="connsiteX11" fmla="*/ 42549 w 871601"/>
              <a:gd name="connsiteY11" fmla="*/ 42549 h 5266944"/>
              <a:gd name="connsiteX12" fmla="*/ 145271 w 871601"/>
              <a:gd name="connsiteY12" fmla="*/ 1 h 5266944"/>
              <a:gd name="connsiteX13" fmla="*/ 145270 w 871601"/>
              <a:gd name="connsiteY13" fmla="*/ 0 h 52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601" h="5266944">
                <a:moveTo>
                  <a:pt x="871601" y="877845"/>
                </a:moveTo>
                <a:lnTo>
                  <a:pt x="871601" y="4389099"/>
                </a:lnTo>
                <a:cubicBezTo>
                  <a:pt x="871601" y="4621917"/>
                  <a:pt x="869068" y="4845200"/>
                  <a:pt x="864560" y="5009825"/>
                </a:cubicBezTo>
                <a:cubicBezTo>
                  <a:pt x="860051" y="5174449"/>
                  <a:pt x="853937" y="5266941"/>
                  <a:pt x="847561" y="5266935"/>
                </a:cubicBezTo>
                <a:cubicBezTo>
                  <a:pt x="565041" y="5266935"/>
                  <a:pt x="282520" y="5266941"/>
                  <a:pt x="0" y="5266941"/>
                </a:cubicBezTo>
                <a:lnTo>
                  <a:pt x="0" y="5266941"/>
                </a:lnTo>
                <a:lnTo>
                  <a:pt x="0" y="5266941"/>
                </a:lnTo>
                <a:lnTo>
                  <a:pt x="0" y="3"/>
                </a:lnTo>
                <a:lnTo>
                  <a:pt x="0" y="3"/>
                </a:lnTo>
                <a:lnTo>
                  <a:pt x="0" y="3"/>
                </a:lnTo>
                <a:lnTo>
                  <a:pt x="847561" y="3"/>
                </a:lnTo>
                <a:cubicBezTo>
                  <a:pt x="853937" y="3"/>
                  <a:pt x="860051" y="92489"/>
                  <a:pt x="864560" y="257119"/>
                </a:cubicBezTo>
                <a:cubicBezTo>
                  <a:pt x="869068" y="421744"/>
                  <a:pt x="871601" y="645027"/>
                  <a:pt x="871601" y="877851"/>
                </a:cubicBezTo>
                <a:lnTo>
                  <a:pt x="871601" y="877845"/>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274320" tIns="88268" rIns="133988" bIns="88269" numCol="1" spcCol="1270" anchor="ctr" anchorCtr="0">
            <a:noAutofit/>
          </a:bodyPr>
          <a:lstStyle/>
          <a:p>
            <a:pPr marL="228600" lvl="1" indent="-228600" algn="l" defTabSz="1066800">
              <a:lnSpc>
                <a:spcPct val="90000"/>
              </a:lnSpc>
              <a:spcBef>
                <a:spcPct val="0"/>
              </a:spcBef>
              <a:spcAft>
                <a:spcPct val="15000"/>
              </a:spcAft>
              <a:buChar char="••"/>
            </a:pPr>
            <a:r>
              <a:rPr lang="en-US" sz="2600" kern="1200" dirty="0" smtClean="0"/>
              <a:t>Medicare enrollment (employee)</a:t>
            </a:r>
            <a:endParaRPr lang="en-US" sz="2600" kern="1200" dirty="0"/>
          </a:p>
        </p:txBody>
      </p:sp>
      <p:sp>
        <p:nvSpPr>
          <p:cNvPr id="13" name="Freeform 12"/>
          <p:cNvSpPr/>
          <p:nvPr/>
        </p:nvSpPr>
        <p:spPr>
          <a:xfrm>
            <a:off x="1359016" y="5359950"/>
            <a:ext cx="713065" cy="764013"/>
          </a:xfrm>
          <a:custGeom>
            <a:avLst/>
            <a:gdLst>
              <a:gd name="connsiteX0" fmla="*/ 0 w 1106018"/>
              <a:gd name="connsiteY0" fmla="*/ 181587 h 1089501"/>
              <a:gd name="connsiteX1" fmla="*/ 53186 w 1106018"/>
              <a:gd name="connsiteY1" fmla="*/ 53186 h 1089501"/>
              <a:gd name="connsiteX2" fmla="*/ 181588 w 1106018"/>
              <a:gd name="connsiteY2" fmla="*/ 1 h 1089501"/>
              <a:gd name="connsiteX3" fmla="*/ 924431 w 1106018"/>
              <a:gd name="connsiteY3" fmla="*/ 0 h 1089501"/>
              <a:gd name="connsiteX4" fmla="*/ 1052832 w 1106018"/>
              <a:gd name="connsiteY4" fmla="*/ 53186 h 1089501"/>
              <a:gd name="connsiteX5" fmla="*/ 1106017 w 1106018"/>
              <a:gd name="connsiteY5" fmla="*/ 181588 h 1089501"/>
              <a:gd name="connsiteX6" fmla="*/ 1106018 w 1106018"/>
              <a:gd name="connsiteY6" fmla="*/ 907914 h 1089501"/>
              <a:gd name="connsiteX7" fmla="*/ 1052832 w 1106018"/>
              <a:gd name="connsiteY7" fmla="*/ 1036315 h 1089501"/>
              <a:gd name="connsiteX8" fmla="*/ 924431 w 1106018"/>
              <a:gd name="connsiteY8" fmla="*/ 1089501 h 1089501"/>
              <a:gd name="connsiteX9" fmla="*/ 181587 w 1106018"/>
              <a:gd name="connsiteY9" fmla="*/ 1089501 h 1089501"/>
              <a:gd name="connsiteX10" fmla="*/ 53186 w 1106018"/>
              <a:gd name="connsiteY10" fmla="*/ 1036315 h 1089501"/>
              <a:gd name="connsiteX11" fmla="*/ 1 w 1106018"/>
              <a:gd name="connsiteY11" fmla="*/ 907914 h 1089501"/>
              <a:gd name="connsiteX12" fmla="*/ 0 w 1106018"/>
              <a:gd name="connsiteY12" fmla="*/ 181587 h 108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6018" h="1089501">
                <a:moveTo>
                  <a:pt x="0" y="181587"/>
                </a:moveTo>
                <a:cubicBezTo>
                  <a:pt x="0" y="133427"/>
                  <a:pt x="19132" y="87240"/>
                  <a:pt x="53186" y="53186"/>
                </a:cubicBezTo>
                <a:cubicBezTo>
                  <a:pt x="87240" y="19132"/>
                  <a:pt x="133428" y="1"/>
                  <a:pt x="181588" y="1"/>
                </a:cubicBezTo>
                <a:lnTo>
                  <a:pt x="924431" y="0"/>
                </a:lnTo>
                <a:cubicBezTo>
                  <a:pt x="972591" y="0"/>
                  <a:pt x="1018778" y="19132"/>
                  <a:pt x="1052832" y="53186"/>
                </a:cubicBezTo>
                <a:cubicBezTo>
                  <a:pt x="1086886" y="87240"/>
                  <a:pt x="1106017" y="133428"/>
                  <a:pt x="1106017" y="181588"/>
                </a:cubicBezTo>
                <a:cubicBezTo>
                  <a:pt x="1106017" y="423697"/>
                  <a:pt x="1106018" y="665805"/>
                  <a:pt x="1106018" y="907914"/>
                </a:cubicBezTo>
                <a:cubicBezTo>
                  <a:pt x="1106018" y="956074"/>
                  <a:pt x="1086887" y="1002261"/>
                  <a:pt x="1052832" y="1036315"/>
                </a:cubicBezTo>
                <a:cubicBezTo>
                  <a:pt x="1018778" y="1070369"/>
                  <a:pt x="972590" y="1089501"/>
                  <a:pt x="924431" y="1089501"/>
                </a:cubicBezTo>
                <a:lnTo>
                  <a:pt x="181587" y="1089501"/>
                </a:lnTo>
                <a:cubicBezTo>
                  <a:pt x="133427" y="1089501"/>
                  <a:pt x="87240" y="1070369"/>
                  <a:pt x="53186" y="1036315"/>
                </a:cubicBezTo>
                <a:cubicBezTo>
                  <a:pt x="19132" y="1002261"/>
                  <a:pt x="0" y="956073"/>
                  <a:pt x="1" y="907914"/>
                </a:cubicBezTo>
                <a:cubicBezTo>
                  <a:pt x="1" y="665805"/>
                  <a:pt x="0" y="423696"/>
                  <a:pt x="0" y="181587"/>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220825" tIns="0" rIns="220825" bIns="0" numCol="1" spcCol="1270" anchor="ctr" anchorCtr="0">
            <a:noAutofit/>
          </a:bodyPr>
          <a:lstStyle/>
          <a:p>
            <a:pPr lvl="0" algn="ctr" defTabSz="1955800">
              <a:lnSpc>
                <a:spcPct val="90000"/>
              </a:lnSpc>
              <a:spcBef>
                <a:spcPct val="0"/>
              </a:spcBef>
              <a:spcAft>
                <a:spcPts val="0"/>
              </a:spcAft>
            </a:pPr>
            <a:r>
              <a:rPr lang="en-US" sz="3600" b="1" kern="1200" dirty="0" smtClean="0">
                <a:latin typeface="Arial" pitchFamily="34" charset="0"/>
                <a:cs typeface="Arial" pitchFamily="34" charset="0"/>
              </a:rPr>
              <a:t>4</a:t>
            </a:r>
            <a:endParaRPr lang="en-US" sz="3600" b="1" kern="1200" dirty="0">
              <a:latin typeface="Arial" pitchFamily="34" charset="0"/>
              <a:cs typeface="Arial" pitchFamily="34" charset="0"/>
            </a:endParaRPr>
          </a:p>
        </p:txBody>
      </p:sp>
      <p:sp>
        <p:nvSpPr>
          <p:cNvPr id="14" name="Slide Number Placeholder 17"/>
          <p:cNvSpPr txBox="1">
            <a:spLocks/>
          </p:cNvSpPr>
          <p:nvPr/>
        </p:nvSpPr>
        <p:spPr bwMode="auto">
          <a:xfrm>
            <a:off x="8610600" y="6570149"/>
            <a:ext cx="533400" cy="365125"/>
          </a:xfrm>
          <a:prstGeom prst="rect">
            <a:avLst/>
          </a:prstGeom>
          <a:noFill/>
          <a:ln w="9525">
            <a:noFill/>
            <a:miter lim="800000"/>
            <a:headEnd/>
            <a:tailEnd/>
          </a:ln>
        </p:spPr>
        <p:txBody>
          <a:bodyPr/>
          <a:lstStyle/>
          <a:p>
            <a:pPr algn="r"/>
            <a:fld id="{6C1DD3AA-3D73-47AE-9441-69E88240BCFC}" type="slidenum">
              <a:rPr lang="en-US" sz="1000">
                <a:latin typeface="Lucida Sans Unicode" pitchFamily="34" charset="0"/>
              </a:rPr>
              <a:pPr algn="r"/>
              <a:t>28</a:t>
            </a:fld>
            <a:endParaRPr lang="en-US" sz="1000" dirty="0">
              <a:latin typeface="Lucida Sans Unicod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eaLnBrk="1" hangingPunct="1">
              <a:defRPr/>
            </a:pPr>
            <a:r>
              <a:rPr lang="en-US" dirty="0" smtClean="0"/>
              <a:t>Cal-COBRA</a:t>
            </a:r>
            <a:endParaRPr lang="en-US" sz="3600" dirty="0"/>
          </a:p>
        </p:txBody>
      </p:sp>
      <p:sp>
        <p:nvSpPr>
          <p:cNvPr id="5" name="Content Placeholder 4"/>
          <p:cNvSpPr>
            <a:spLocks noGrp="1"/>
          </p:cNvSpPr>
          <p:nvPr>
            <p:ph idx="1"/>
          </p:nvPr>
        </p:nvSpPr>
        <p:spPr/>
        <p:txBody>
          <a:bodyPr>
            <a:normAutofit fontScale="85000" lnSpcReduction="20000"/>
          </a:bodyPr>
          <a:lstStyle/>
          <a:p>
            <a:pPr eaLnBrk="1" hangingPunct="1">
              <a:spcBef>
                <a:spcPts val="1800"/>
              </a:spcBef>
            </a:pPr>
            <a:r>
              <a:rPr lang="en-US" sz="3000" dirty="0" smtClean="0"/>
              <a:t>California residents have additional protection of Cal-COBRA providing coverage to employees not covered under COBRA</a:t>
            </a:r>
          </a:p>
          <a:p>
            <a:pPr lvl="1">
              <a:spcBef>
                <a:spcPts val="1800"/>
              </a:spcBef>
            </a:pPr>
            <a:r>
              <a:rPr lang="en-US" sz="2800" b="1" dirty="0" smtClean="0">
                <a:solidFill>
                  <a:schemeClr val="accent2"/>
                </a:solidFill>
              </a:rPr>
              <a:t>Cal-COBRA</a:t>
            </a:r>
          </a:p>
          <a:p>
            <a:pPr lvl="2">
              <a:spcBef>
                <a:spcPts val="1800"/>
              </a:spcBef>
            </a:pPr>
            <a:r>
              <a:rPr lang="en-US" sz="2600" dirty="0" smtClean="0"/>
              <a:t>Offers a time extension if COBRA eligibility has expired</a:t>
            </a:r>
          </a:p>
          <a:p>
            <a:pPr lvl="2">
              <a:spcBef>
                <a:spcPts val="1800"/>
              </a:spcBef>
            </a:pPr>
            <a:r>
              <a:rPr lang="en-US" sz="2600" dirty="0" smtClean="0"/>
              <a:t>Permits the insurer to charge up to </a:t>
            </a:r>
            <a:r>
              <a:rPr lang="en-US" sz="2600" dirty="0" smtClean="0">
                <a:solidFill>
                  <a:srgbClr val="C00000"/>
                </a:solidFill>
              </a:rPr>
              <a:t>150% </a:t>
            </a:r>
            <a:r>
              <a:rPr lang="en-US" sz="2600" dirty="0" smtClean="0"/>
              <a:t>of the premium</a:t>
            </a:r>
          </a:p>
          <a:p>
            <a:pPr lvl="2">
              <a:spcBef>
                <a:spcPts val="1800"/>
              </a:spcBef>
            </a:pPr>
            <a:r>
              <a:rPr lang="en-US" sz="2600" dirty="0" smtClean="0"/>
              <a:t>Requires extended benefits for up to </a:t>
            </a:r>
            <a:r>
              <a:rPr lang="en-US" sz="2600" dirty="0" smtClean="0">
                <a:solidFill>
                  <a:srgbClr val="C00000"/>
                </a:solidFill>
              </a:rPr>
              <a:t>36 months </a:t>
            </a:r>
            <a:r>
              <a:rPr lang="en-US" sz="2600" dirty="0" smtClean="0"/>
              <a:t>when less time is offered under COBRA</a:t>
            </a:r>
          </a:p>
          <a:p>
            <a:pPr lvl="2">
              <a:spcBef>
                <a:spcPts val="1800"/>
              </a:spcBef>
            </a:pPr>
            <a:r>
              <a:rPr lang="en-US" sz="2600" dirty="0" smtClean="0"/>
              <a:t>Includes family/medial leave and maternity benefits</a:t>
            </a:r>
          </a:p>
          <a:p>
            <a:pPr lvl="2">
              <a:spcBef>
                <a:spcPts val="1800"/>
              </a:spcBef>
            </a:pPr>
            <a:r>
              <a:rPr lang="en-US" sz="2600" dirty="0" smtClean="0"/>
              <a:t>Extends coverage to indemnity policies, PPOs, HMOs and church plans – but </a:t>
            </a:r>
            <a:r>
              <a:rPr lang="en-US" sz="2600" dirty="0" smtClean="0">
                <a:solidFill>
                  <a:srgbClr val="C00000"/>
                </a:solidFill>
              </a:rPr>
              <a:t>not self-insured plans</a:t>
            </a:r>
          </a:p>
          <a:p>
            <a:pPr marL="1371600" lvl="3" indent="0">
              <a:spcBef>
                <a:spcPts val="1800"/>
              </a:spcBef>
              <a:buNone/>
            </a:pPr>
            <a:r>
              <a:rPr lang="en-US" sz="1900" dirty="0" smtClean="0"/>
              <a:t/>
            </a:r>
            <a:br>
              <a:rPr lang="en-US" sz="1900" dirty="0" smtClean="0"/>
            </a:br>
            <a:endParaRPr lang="en-US" dirty="0" smtClean="0"/>
          </a:p>
        </p:txBody>
      </p:sp>
      <p:sp>
        <p:nvSpPr>
          <p:cNvPr id="6" name="Slide Number Placeholder 17"/>
          <p:cNvSpPr txBox="1">
            <a:spLocks/>
          </p:cNvSpPr>
          <p:nvPr/>
        </p:nvSpPr>
        <p:spPr bwMode="auto">
          <a:xfrm>
            <a:off x="8610600" y="6570149"/>
            <a:ext cx="533400" cy="365125"/>
          </a:xfrm>
          <a:prstGeom prst="rect">
            <a:avLst/>
          </a:prstGeom>
          <a:noFill/>
          <a:ln w="9525">
            <a:noFill/>
            <a:miter lim="800000"/>
            <a:headEnd/>
            <a:tailEnd/>
          </a:ln>
        </p:spPr>
        <p:txBody>
          <a:bodyPr/>
          <a:lstStyle/>
          <a:p>
            <a:pPr algn="r"/>
            <a:fld id="{6C1DD3AA-3D73-47AE-9441-69E88240BCFC}" type="slidenum">
              <a:rPr lang="en-US" sz="1000">
                <a:latin typeface="Lucida Sans Unicode" pitchFamily="34" charset="0"/>
              </a:rPr>
              <a:pPr algn="r"/>
              <a:t>29</a:t>
            </a:fld>
            <a:endParaRPr lang="en-US" sz="1000" dirty="0">
              <a:latin typeface="Lucida Sans Unicode" pitchFamily="34" charset="0"/>
            </a:endParaRPr>
          </a:p>
        </p:txBody>
      </p:sp>
    </p:spTree>
    <p:extLst>
      <p:ext uri="{BB962C8B-B14F-4D97-AF65-F5344CB8AC3E}">
        <p14:creationId xmlns:p14="http://schemas.microsoft.com/office/powerpoint/2010/main" val="12453069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left)">
                                      <p:cBhvr>
                                        <p:cTn id="16" dur="500"/>
                                        <p:tgtEl>
                                          <p:spTgt spid="5">
                                            <p:txEl>
                                              <p:pRg st="2" end="2"/>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left)">
                                      <p:cBhvr>
                                        <p:cTn id="20" dur="500"/>
                                        <p:tgtEl>
                                          <p:spTgt spid="5">
                                            <p:txEl>
                                              <p:pRg st="3" end="3"/>
                                            </p:txEl>
                                          </p:spTgt>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left)">
                                      <p:cBhvr>
                                        <p:cTn id="24" dur="500"/>
                                        <p:tgtEl>
                                          <p:spTgt spid="5">
                                            <p:txEl>
                                              <p:pRg st="4" end="4"/>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wipe(left)">
                                      <p:cBhvr>
                                        <p:cTn id="28" dur="500"/>
                                        <p:tgtEl>
                                          <p:spTgt spid="5">
                                            <p:txEl>
                                              <p:pRg st="5" end="5"/>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500"/>
                                        <p:tgtEl>
                                          <p:spTgt spid="5">
                                            <p:txEl>
                                              <p:pRg st="6" end="6"/>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wipe(left)">
                                      <p:cBhvr>
                                        <p:cTn id="3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fontScale="90000"/>
          </a:bodyPr>
          <a:lstStyle/>
          <a:p>
            <a:r>
              <a:rPr lang="en-US" dirty="0" smtClean="0"/>
              <a:t>Group Health </a:t>
            </a:r>
            <a:r>
              <a:rPr lang="en-US" dirty="0" smtClean="0"/>
              <a:t>Insurance Characteristics</a:t>
            </a:r>
            <a:endParaRPr lang="en-US" dirty="0" smtClean="0"/>
          </a:p>
        </p:txBody>
      </p:sp>
      <p:sp>
        <p:nvSpPr>
          <p:cNvPr id="20483" name="Rectangle 3"/>
          <p:cNvSpPr>
            <a:spLocks noGrp="1" noChangeArrowheads="1"/>
          </p:cNvSpPr>
          <p:nvPr>
            <p:ph idx="1"/>
          </p:nvPr>
        </p:nvSpPr>
        <p:spPr>
          <a:xfrm>
            <a:off x="457200" y="1481138"/>
            <a:ext cx="8686800" cy="4525962"/>
          </a:xfrm>
        </p:spPr>
        <p:txBody>
          <a:bodyPr/>
          <a:lstStyle/>
          <a:p>
            <a:pPr>
              <a:spcBef>
                <a:spcPts val="800"/>
              </a:spcBef>
            </a:pPr>
            <a:r>
              <a:rPr lang="en-US" dirty="0" smtClean="0"/>
              <a:t>In order for a </a:t>
            </a:r>
            <a:r>
              <a:rPr lang="en-US" dirty="0" smtClean="0"/>
              <a:t>group </a:t>
            </a:r>
            <a:r>
              <a:rPr lang="en-US" dirty="0" smtClean="0"/>
              <a:t>to be eligible it must </a:t>
            </a:r>
            <a:br>
              <a:rPr lang="en-US" dirty="0" smtClean="0"/>
            </a:br>
            <a:r>
              <a:rPr lang="en-US" dirty="0" smtClean="0"/>
              <a:t>be a </a:t>
            </a:r>
            <a:r>
              <a:rPr lang="en-US" b="1" dirty="0" smtClean="0">
                <a:solidFill>
                  <a:srgbClr val="C00000"/>
                </a:solidFill>
              </a:rPr>
              <a:t>Natural Group</a:t>
            </a:r>
            <a:endParaRPr lang="en-US" b="1" dirty="0" smtClean="0">
              <a:solidFill>
                <a:srgbClr val="C00000"/>
              </a:solidFill>
            </a:endParaRPr>
          </a:p>
          <a:p>
            <a:pPr>
              <a:spcBef>
                <a:spcPts val="800"/>
              </a:spcBef>
            </a:pPr>
            <a:r>
              <a:rPr lang="en-US" dirty="0" smtClean="0"/>
              <a:t>A group sponsor is </a:t>
            </a:r>
            <a:r>
              <a:rPr lang="en-US" dirty="0" smtClean="0"/>
              <a:t>issued a </a:t>
            </a:r>
            <a:r>
              <a:rPr lang="en-US" b="1" dirty="0" smtClean="0">
                <a:solidFill>
                  <a:srgbClr val="C00000"/>
                </a:solidFill>
              </a:rPr>
              <a:t>Master Policy</a:t>
            </a:r>
          </a:p>
          <a:p>
            <a:pPr>
              <a:spcBef>
                <a:spcPts val="800"/>
              </a:spcBef>
            </a:pPr>
            <a:r>
              <a:rPr lang="en-US" dirty="0" smtClean="0"/>
              <a:t>Individual employees are issued a </a:t>
            </a:r>
            <a:r>
              <a:rPr lang="en-US" b="1" dirty="0" smtClean="0">
                <a:solidFill>
                  <a:srgbClr val="C00000"/>
                </a:solidFill>
              </a:rPr>
              <a:t>Certificate </a:t>
            </a:r>
            <a:r>
              <a:rPr lang="en-US" b="1" dirty="0" smtClean="0">
                <a:solidFill>
                  <a:srgbClr val="C00000"/>
                </a:solidFill>
              </a:rPr>
              <a:t>of Insurance</a:t>
            </a:r>
          </a:p>
          <a:p>
            <a:pPr marL="392113" lvl="1" indent="0">
              <a:spcBef>
                <a:spcPts val="1000"/>
              </a:spcBef>
              <a:buNone/>
            </a:pPr>
            <a:endParaRPr lang="en-US" dirty="0" smtClean="0"/>
          </a:p>
          <a:p>
            <a:pPr lvl="1">
              <a:spcBef>
                <a:spcPts val="1000"/>
              </a:spcBef>
            </a:pPr>
            <a:endParaRPr lang="en-US" dirty="0" smtClean="0"/>
          </a:p>
        </p:txBody>
      </p:sp>
      <p:pic>
        <p:nvPicPr>
          <p:cNvPr id="9" name="Picture 4" descr="http://myengine4leads.com/wp-content/uploads/2010/03/business-people-group.jpg"/>
          <p:cNvPicPr>
            <a:picLocks noChangeAspect="1" noChangeArrowheads="1"/>
          </p:cNvPicPr>
          <p:nvPr/>
        </p:nvPicPr>
        <p:blipFill>
          <a:blip r:embed="rId3" cstate="print"/>
          <a:srcRect/>
          <a:stretch>
            <a:fillRect/>
          </a:stretch>
        </p:blipFill>
        <p:spPr bwMode="auto">
          <a:xfrm>
            <a:off x="838200" y="4034213"/>
            <a:ext cx="7467600" cy="2417570"/>
          </a:xfrm>
          <a:prstGeom prst="rect">
            <a:avLst/>
          </a:prstGeom>
          <a:noFill/>
        </p:spPr>
      </p:pic>
      <p:sp>
        <p:nvSpPr>
          <p:cNvPr id="5"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C1DD3AA-3D73-47AE-9441-69E88240BCFC}" type="slidenum">
              <a:rPr lang="en-US" sz="1000">
                <a:latin typeface="Lucida Sans Unicode" pitchFamily="34" charset="0"/>
              </a:rPr>
              <a:pPr algn="r"/>
              <a:t>3</a:t>
            </a:fld>
            <a:endParaRPr lang="en-US" sz="1000" dirty="0">
              <a:latin typeface="Lucida Sans Unicode" pitchFamily="34" charset="0"/>
            </a:endParaRPr>
          </a:p>
        </p:txBody>
      </p:sp>
    </p:spTree>
    <p:extLst>
      <p:ext uri="{BB962C8B-B14F-4D97-AF65-F5344CB8AC3E}">
        <p14:creationId xmlns:p14="http://schemas.microsoft.com/office/powerpoint/2010/main" val="1844538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wipe(left)">
                                      <p:cBhvr>
                                        <p:cTn id="17"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hangingPunct="1">
              <a:defRPr/>
            </a:pPr>
            <a:r>
              <a:rPr lang="en-US" dirty="0" smtClean="0"/>
              <a:t>Health Insurance Portability and Accountability Act </a:t>
            </a:r>
            <a:r>
              <a:rPr lang="en-US" sz="3600" dirty="0" smtClean="0"/>
              <a:t>(HIPAA)</a:t>
            </a:r>
            <a:endParaRPr lang="en-US" sz="4000" dirty="0"/>
          </a:p>
        </p:txBody>
      </p:sp>
      <p:sp>
        <p:nvSpPr>
          <p:cNvPr id="6" name="Content Placeholder 7"/>
          <p:cNvSpPr>
            <a:spLocks noGrp="1"/>
          </p:cNvSpPr>
          <p:nvPr>
            <p:ph idx="1"/>
          </p:nvPr>
        </p:nvSpPr>
        <p:spPr>
          <a:xfrm>
            <a:off x="457200" y="1481138"/>
            <a:ext cx="8229600" cy="4248150"/>
          </a:xfrm>
          <a:solidFill>
            <a:srgbClr val="FFFFFF"/>
          </a:solidFill>
        </p:spPr>
        <p:txBody>
          <a:bodyPr/>
          <a:lstStyle/>
          <a:p>
            <a:pPr eaLnBrk="1" hangingPunct="1">
              <a:spcBef>
                <a:spcPts val="1800"/>
              </a:spcBef>
            </a:pPr>
            <a:r>
              <a:rPr lang="en-US" sz="2400" dirty="0" smtClean="0"/>
              <a:t>HIPAA is designed </a:t>
            </a:r>
            <a:r>
              <a:rPr lang="en-US" sz="2400" dirty="0" smtClean="0"/>
              <a:t>to provide coverage for those with preexisting conditions</a:t>
            </a:r>
          </a:p>
          <a:p>
            <a:pPr lvl="1">
              <a:spcBef>
                <a:spcPts val="1800"/>
              </a:spcBef>
            </a:pPr>
            <a:r>
              <a:rPr lang="en-US" sz="2200" dirty="0" smtClean="0">
                <a:solidFill>
                  <a:schemeClr val="accent1"/>
                </a:solidFill>
              </a:rPr>
              <a:t>Creditable Coverage </a:t>
            </a:r>
            <a:r>
              <a:rPr lang="en-US" sz="2200" dirty="0" smtClean="0"/>
              <a:t>- Those who have been insured under a group plan for at least </a:t>
            </a:r>
            <a:r>
              <a:rPr lang="en-US" sz="2200" dirty="0" smtClean="0">
                <a:solidFill>
                  <a:schemeClr val="accent1"/>
                </a:solidFill>
              </a:rPr>
              <a:t>12 months (18 months for an individual plan) </a:t>
            </a:r>
            <a:r>
              <a:rPr lang="en-US" sz="2200" dirty="0" smtClean="0"/>
              <a:t>must be covered immediately under new group plan</a:t>
            </a:r>
          </a:p>
          <a:p>
            <a:pPr lvl="1">
              <a:spcBef>
                <a:spcPts val="1800"/>
              </a:spcBef>
            </a:pPr>
            <a:r>
              <a:rPr lang="en-US" sz="2200" dirty="0" smtClean="0"/>
              <a:t>No more than a </a:t>
            </a:r>
            <a:r>
              <a:rPr lang="en-US" sz="2200" dirty="0" smtClean="0">
                <a:solidFill>
                  <a:srgbClr val="C00000"/>
                </a:solidFill>
              </a:rPr>
              <a:t>63 day gap </a:t>
            </a:r>
            <a:r>
              <a:rPr lang="en-US" sz="2200" dirty="0" smtClean="0"/>
              <a:t>in coverage for the preexisting condition HIPAA requirement to be met</a:t>
            </a:r>
          </a:p>
          <a:p>
            <a:pPr lvl="1">
              <a:spcBef>
                <a:spcPts val="1800"/>
              </a:spcBef>
            </a:pPr>
            <a:r>
              <a:rPr lang="en-US" sz="2200" dirty="0" smtClean="0"/>
              <a:t>90-day waiting period if HIPAA does not apply</a:t>
            </a:r>
          </a:p>
          <a:p>
            <a:pPr eaLnBrk="1" hangingPunct="1">
              <a:spcBef>
                <a:spcPts val="2400"/>
              </a:spcBef>
              <a:buFont typeface="Wingdings 3" pitchFamily="18" charset="2"/>
              <a:buNone/>
            </a:pPr>
            <a:endParaRPr lang="en-US" sz="2400" dirty="0" smtClean="0"/>
          </a:p>
          <a:p>
            <a:pPr eaLnBrk="1" hangingPunct="1">
              <a:spcBef>
                <a:spcPts val="2400"/>
              </a:spcBef>
              <a:buFont typeface="Wingdings 3" pitchFamily="18" charset="2"/>
              <a:buNone/>
            </a:pPr>
            <a:endParaRPr lang="en-US" sz="2400" dirty="0" smtClean="0"/>
          </a:p>
        </p:txBody>
      </p:sp>
      <p:sp>
        <p:nvSpPr>
          <p:cNvPr id="5" name="Slide Number Placeholder 17"/>
          <p:cNvSpPr txBox="1">
            <a:spLocks/>
          </p:cNvSpPr>
          <p:nvPr/>
        </p:nvSpPr>
        <p:spPr bwMode="auto">
          <a:xfrm>
            <a:off x="8610600" y="6570149"/>
            <a:ext cx="533400" cy="365125"/>
          </a:xfrm>
          <a:prstGeom prst="rect">
            <a:avLst/>
          </a:prstGeom>
          <a:noFill/>
          <a:ln w="9525">
            <a:noFill/>
            <a:miter lim="800000"/>
            <a:headEnd/>
            <a:tailEnd/>
          </a:ln>
        </p:spPr>
        <p:txBody>
          <a:bodyPr/>
          <a:lstStyle/>
          <a:p>
            <a:pPr algn="r"/>
            <a:fld id="{6C1DD3AA-3D73-47AE-9441-69E88240BCFC}" type="slidenum">
              <a:rPr lang="en-US" sz="1000">
                <a:latin typeface="Lucida Sans Unicode" pitchFamily="34" charset="0"/>
              </a:rPr>
              <a:pPr algn="r"/>
              <a:t>30</a:t>
            </a:fld>
            <a:endParaRPr lang="en-US" sz="1000" dirty="0">
              <a:latin typeface="Lucida Sans Unicod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hangingPunct="1">
              <a:defRPr/>
            </a:pPr>
            <a:r>
              <a:rPr lang="en-US" dirty="0" smtClean="0"/>
              <a:t>Federal Regulation of Group Insurance</a:t>
            </a:r>
            <a:endParaRPr lang="en-US" sz="4000" dirty="0"/>
          </a:p>
        </p:txBody>
      </p:sp>
      <p:sp>
        <p:nvSpPr>
          <p:cNvPr id="6" name="Content Placeholder 7"/>
          <p:cNvSpPr>
            <a:spLocks noGrp="1"/>
          </p:cNvSpPr>
          <p:nvPr>
            <p:ph idx="1"/>
          </p:nvPr>
        </p:nvSpPr>
        <p:spPr>
          <a:xfrm>
            <a:off x="457200" y="1143001"/>
            <a:ext cx="8229600" cy="5127170"/>
          </a:xfrm>
          <a:solidFill>
            <a:srgbClr val="FFFFFF"/>
          </a:solidFill>
        </p:spPr>
        <p:txBody>
          <a:bodyPr>
            <a:normAutofit lnSpcReduction="10000"/>
          </a:bodyPr>
          <a:lstStyle/>
          <a:p>
            <a:pPr eaLnBrk="1" hangingPunct="1">
              <a:spcBef>
                <a:spcPts val="1800"/>
              </a:spcBef>
            </a:pPr>
            <a:r>
              <a:rPr lang="en-US" sz="2400" dirty="0" smtClean="0"/>
              <a:t>ADA (Americans with Disabilities Act)</a:t>
            </a:r>
          </a:p>
          <a:p>
            <a:pPr lvl="1">
              <a:spcBef>
                <a:spcPts val="1800"/>
              </a:spcBef>
            </a:pPr>
            <a:r>
              <a:rPr lang="en-US" sz="2200" dirty="0" smtClean="0"/>
              <a:t>An employer may not refuse to hire a qualified applicant who has a disability</a:t>
            </a:r>
          </a:p>
          <a:p>
            <a:pPr lvl="1">
              <a:spcBef>
                <a:spcPts val="1800"/>
              </a:spcBef>
            </a:pPr>
            <a:r>
              <a:rPr lang="en-US" sz="2200" dirty="0" smtClean="0"/>
              <a:t>If an employer provides health insurance to employees, equal access must be provided to employees with disabilities</a:t>
            </a:r>
          </a:p>
          <a:p>
            <a:pPr>
              <a:spcBef>
                <a:spcPts val="1800"/>
              </a:spcBef>
            </a:pPr>
            <a:r>
              <a:rPr lang="en-US" sz="2400" dirty="0" smtClean="0"/>
              <a:t>Family and Medical Leave Act (FMLA)</a:t>
            </a:r>
          </a:p>
          <a:p>
            <a:pPr lvl="1">
              <a:spcBef>
                <a:spcPts val="1800"/>
              </a:spcBef>
            </a:pPr>
            <a:r>
              <a:rPr lang="en-US" sz="2200" dirty="0" smtClean="0"/>
              <a:t>An employer must maintain an employee’s existing level of health coverage under a group health plan during a period of FMLA leave, provided premiums are paid</a:t>
            </a:r>
          </a:p>
          <a:p>
            <a:pPr lvl="1">
              <a:spcBef>
                <a:spcPts val="1800"/>
              </a:spcBef>
            </a:pPr>
            <a:r>
              <a:rPr lang="en-US" sz="2200" dirty="0" smtClean="0"/>
              <a:t>FMLA provides </a:t>
            </a:r>
            <a:r>
              <a:rPr lang="en-US" sz="2200" dirty="0" smtClean="0">
                <a:solidFill>
                  <a:srgbClr val="C00000"/>
                </a:solidFill>
              </a:rPr>
              <a:t>12 work weeks </a:t>
            </a:r>
            <a:r>
              <a:rPr lang="en-US" sz="2200" dirty="0" smtClean="0"/>
              <a:t>of leave in a 12-month period</a:t>
            </a:r>
            <a:endParaRPr lang="en-US" sz="2200" dirty="0" smtClean="0"/>
          </a:p>
          <a:p>
            <a:pPr eaLnBrk="1" hangingPunct="1">
              <a:spcBef>
                <a:spcPts val="2400"/>
              </a:spcBef>
              <a:buFont typeface="Wingdings 3" pitchFamily="18" charset="2"/>
              <a:buNone/>
            </a:pPr>
            <a:endParaRPr lang="en-US" sz="2400" dirty="0" smtClean="0"/>
          </a:p>
          <a:p>
            <a:pPr eaLnBrk="1" hangingPunct="1">
              <a:spcBef>
                <a:spcPts val="2400"/>
              </a:spcBef>
              <a:buFont typeface="Wingdings 3" pitchFamily="18" charset="2"/>
              <a:buNone/>
            </a:pPr>
            <a:endParaRPr lang="en-US" sz="2400" dirty="0" smtClean="0"/>
          </a:p>
        </p:txBody>
      </p:sp>
      <p:sp>
        <p:nvSpPr>
          <p:cNvPr id="5" name="Slide Number Placeholder 17"/>
          <p:cNvSpPr txBox="1">
            <a:spLocks/>
          </p:cNvSpPr>
          <p:nvPr/>
        </p:nvSpPr>
        <p:spPr bwMode="auto">
          <a:xfrm>
            <a:off x="8610600" y="6570149"/>
            <a:ext cx="533400" cy="365125"/>
          </a:xfrm>
          <a:prstGeom prst="rect">
            <a:avLst/>
          </a:prstGeom>
          <a:noFill/>
          <a:ln w="9525">
            <a:noFill/>
            <a:miter lim="800000"/>
            <a:headEnd/>
            <a:tailEnd/>
          </a:ln>
        </p:spPr>
        <p:txBody>
          <a:bodyPr/>
          <a:lstStyle/>
          <a:p>
            <a:pPr algn="r"/>
            <a:fld id="{6C1DD3AA-3D73-47AE-9441-69E88240BCFC}" type="slidenum">
              <a:rPr lang="en-US" sz="1000">
                <a:latin typeface="Lucida Sans Unicode" pitchFamily="34" charset="0"/>
              </a:rPr>
              <a:pPr algn="r"/>
              <a:t>31</a:t>
            </a:fld>
            <a:endParaRPr lang="en-US" sz="1000" dirty="0">
              <a:latin typeface="Lucida Sans Unicode" pitchFamily="34" charset="0"/>
            </a:endParaRPr>
          </a:p>
        </p:txBody>
      </p:sp>
    </p:spTree>
    <p:extLst>
      <p:ext uri="{BB962C8B-B14F-4D97-AF65-F5344CB8AC3E}">
        <p14:creationId xmlns:p14="http://schemas.microsoft.com/office/powerpoint/2010/main" val="628887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hangingPunct="1">
              <a:defRPr/>
            </a:pPr>
            <a:r>
              <a:rPr lang="en-US" dirty="0" smtClean="0"/>
              <a:t>Federal Regulation of Group Insurance</a:t>
            </a:r>
            <a:endParaRPr lang="en-US" sz="4000" dirty="0"/>
          </a:p>
        </p:txBody>
      </p:sp>
      <p:sp>
        <p:nvSpPr>
          <p:cNvPr id="6" name="Content Placeholder 7"/>
          <p:cNvSpPr>
            <a:spLocks noGrp="1"/>
          </p:cNvSpPr>
          <p:nvPr>
            <p:ph idx="1"/>
          </p:nvPr>
        </p:nvSpPr>
        <p:spPr>
          <a:xfrm>
            <a:off x="457200" y="1143001"/>
            <a:ext cx="8229600" cy="5127170"/>
          </a:xfrm>
          <a:solidFill>
            <a:srgbClr val="FFFFFF"/>
          </a:solidFill>
        </p:spPr>
        <p:txBody>
          <a:bodyPr>
            <a:normAutofit fontScale="92500" lnSpcReduction="10000"/>
          </a:bodyPr>
          <a:lstStyle/>
          <a:p>
            <a:pPr eaLnBrk="1" hangingPunct="1">
              <a:spcBef>
                <a:spcPts val="1800"/>
              </a:spcBef>
            </a:pPr>
            <a:r>
              <a:rPr lang="en-US" sz="2400" dirty="0" smtClean="0"/>
              <a:t>Pregnancy Discrimination Act (PDA)</a:t>
            </a:r>
          </a:p>
          <a:p>
            <a:pPr lvl="1">
              <a:spcBef>
                <a:spcPts val="1800"/>
              </a:spcBef>
            </a:pPr>
            <a:r>
              <a:rPr lang="en-US" sz="2200" dirty="0" smtClean="0"/>
              <a:t>Prohibits discrimination against pregnant women in all areas of employment</a:t>
            </a:r>
          </a:p>
          <a:p>
            <a:pPr lvl="1">
              <a:spcBef>
                <a:spcPts val="1800"/>
              </a:spcBef>
            </a:pPr>
            <a:r>
              <a:rPr lang="en-US" sz="2200" dirty="0" smtClean="0"/>
              <a:t>Pregnant employees must be treated the same as other employees on the basis of their ability to work</a:t>
            </a:r>
          </a:p>
          <a:p>
            <a:pPr lvl="1">
              <a:spcBef>
                <a:spcPts val="1800"/>
              </a:spcBef>
            </a:pPr>
            <a:r>
              <a:rPr lang="en-US" sz="2200" dirty="0" smtClean="0"/>
              <a:t>Applies to groups with </a:t>
            </a:r>
            <a:r>
              <a:rPr lang="en-US" sz="2200" dirty="0" smtClean="0">
                <a:solidFill>
                  <a:srgbClr val="C00000"/>
                </a:solidFill>
              </a:rPr>
              <a:t>15 or more employees</a:t>
            </a:r>
          </a:p>
          <a:p>
            <a:pPr>
              <a:spcBef>
                <a:spcPts val="1800"/>
              </a:spcBef>
            </a:pPr>
            <a:r>
              <a:rPr lang="en-US" sz="2400" dirty="0" smtClean="0"/>
              <a:t>Mental Health Parity Act</a:t>
            </a:r>
          </a:p>
          <a:p>
            <a:pPr lvl="1">
              <a:spcBef>
                <a:spcPts val="1800"/>
              </a:spcBef>
            </a:pPr>
            <a:r>
              <a:rPr lang="en-US" sz="2200" dirty="0" smtClean="0"/>
              <a:t>Prevents group health plans that provide mental health or substance abuse benefits from imposing less favorable benefit limitations on those benefits than medical/surgical benefits</a:t>
            </a:r>
          </a:p>
          <a:p>
            <a:pPr lvl="1">
              <a:spcBef>
                <a:spcPts val="1800"/>
              </a:spcBef>
            </a:pPr>
            <a:r>
              <a:rPr lang="en-US" sz="2200" dirty="0" smtClean="0"/>
              <a:t>Applies to employer-related group plans with 100 or fewer employees and individual health insurance</a:t>
            </a:r>
            <a:endParaRPr lang="en-US" sz="2200" dirty="0" smtClean="0"/>
          </a:p>
          <a:p>
            <a:pPr eaLnBrk="1" hangingPunct="1">
              <a:spcBef>
                <a:spcPts val="2400"/>
              </a:spcBef>
              <a:buFont typeface="Wingdings 3" pitchFamily="18" charset="2"/>
              <a:buNone/>
            </a:pPr>
            <a:endParaRPr lang="en-US" sz="2400" dirty="0" smtClean="0"/>
          </a:p>
          <a:p>
            <a:pPr eaLnBrk="1" hangingPunct="1">
              <a:spcBef>
                <a:spcPts val="2400"/>
              </a:spcBef>
              <a:buFont typeface="Wingdings 3" pitchFamily="18" charset="2"/>
              <a:buNone/>
            </a:pPr>
            <a:endParaRPr lang="en-US" sz="2400" dirty="0" smtClean="0"/>
          </a:p>
        </p:txBody>
      </p:sp>
      <p:sp>
        <p:nvSpPr>
          <p:cNvPr id="5" name="Slide Number Placeholder 17"/>
          <p:cNvSpPr txBox="1">
            <a:spLocks/>
          </p:cNvSpPr>
          <p:nvPr/>
        </p:nvSpPr>
        <p:spPr bwMode="auto">
          <a:xfrm>
            <a:off x="8610600" y="6570149"/>
            <a:ext cx="533400" cy="365125"/>
          </a:xfrm>
          <a:prstGeom prst="rect">
            <a:avLst/>
          </a:prstGeom>
          <a:noFill/>
          <a:ln w="9525">
            <a:noFill/>
            <a:miter lim="800000"/>
            <a:headEnd/>
            <a:tailEnd/>
          </a:ln>
        </p:spPr>
        <p:txBody>
          <a:bodyPr/>
          <a:lstStyle/>
          <a:p>
            <a:pPr algn="r"/>
            <a:fld id="{6C1DD3AA-3D73-47AE-9441-69E88240BCFC}" type="slidenum">
              <a:rPr lang="en-US" sz="1000">
                <a:latin typeface="Lucida Sans Unicode" pitchFamily="34" charset="0"/>
              </a:rPr>
              <a:pPr algn="r"/>
              <a:t>32</a:t>
            </a:fld>
            <a:endParaRPr lang="en-US" sz="1000" dirty="0">
              <a:latin typeface="Lucida Sans Unicode" pitchFamily="34" charset="0"/>
            </a:endParaRPr>
          </a:p>
        </p:txBody>
      </p:sp>
    </p:spTree>
    <p:extLst>
      <p:ext uri="{BB962C8B-B14F-4D97-AF65-F5344CB8AC3E}">
        <p14:creationId xmlns:p14="http://schemas.microsoft.com/office/powerpoint/2010/main" val="2543793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fontScale="90000"/>
          </a:bodyPr>
          <a:lstStyle/>
          <a:p>
            <a:r>
              <a:rPr lang="en-US" dirty="0" smtClean="0"/>
              <a:t>Group Health Insurance Characteristics</a:t>
            </a:r>
            <a:endParaRPr lang="en-US" dirty="0" smtClean="0"/>
          </a:p>
        </p:txBody>
      </p:sp>
      <p:sp>
        <p:nvSpPr>
          <p:cNvPr id="20483" name="Rectangle 3"/>
          <p:cNvSpPr>
            <a:spLocks noGrp="1" noChangeArrowheads="1"/>
          </p:cNvSpPr>
          <p:nvPr>
            <p:ph idx="1"/>
          </p:nvPr>
        </p:nvSpPr>
        <p:spPr/>
        <p:txBody>
          <a:bodyPr/>
          <a:lstStyle/>
          <a:p>
            <a:pPr>
              <a:spcBef>
                <a:spcPts val="800"/>
              </a:spcBef>
            </a:pPr>
            <a:r>
              <a:rPr lang="en-US" dirty="0" smtClean="0"/>
              <a:t>Eligibility for Coverage</a:t>
            </a:r>
            <a:endParaRPr lang="en-US" dirty="0" smtClean="0"/>
          </a:p>
          <a:p>
            <a:pPr lvl="1">
              <a:spcBef>
                <a:spcPts val="800"/>
              </a:spcBef>
            </a:pPr>
            <a:r>
              <a:rPr lang="en-US" dirty="0" smtClean="0"/>
              <a:t>Must meet employer’s eligibility requirements</a:t>
            </a:r>
          </a:p>
          <a:p>
            <a:pPr lvl="2">
              <a:spcBef>
                <a:spcPts val="800"/>
              </a:spcBef>
            </a:pPr>
            <a:r>
              <a:rPr lang="en-US" dirty="0"/>
              <a:t>Employer maintains control over the plan, determines benefits, oversees the enrollment process and makes the premium </a:t>
            </a:r>
            <a:r>
              <a:rPr lang="en-US" dirty="0" smtClean="0"/>
              <a:t>payment</a:t>
            </a:r>
            <a:endParaRPr lang="en-US" dirty="0" smtClean="0"/>
          </a:p>
          <a:p>
            <a:pPr lvl="2">
              <a:spcBef>
                <a:spcPts val="800"/>
              </a:spcBef>
            </a:pPr>
            <a:r>
              <a:rPr lang="en-US" dirty="0" smtClean="0"/>
              <a:t>Cannot exclude full time employees who work at least 30 hours per week</a:t>
            </a:r>
            <a:endParaRPr lang="en-US" dirty="0" smtClean="0"/>
          </a:p>
          <a:p>
            <a:pPr lvl="2">
              <a:spcBef>
                <a:spcPts val="800"/>
              </a:spcBef>
            </a:pPr>
            <a:r>
              <a:rPr lang="en-US" dirty="0" smtClean="0"/>
              <a:t>Employer cannot discriminate when determining eligibility and employee benefits</a:t>
            </a:r>
            <a:endParaRPr lang="en-US" dirty="0" smtClean="0"/>
          </a:p>
          <a:p>
            <a:pPr marL="392113" lvl="1" indent="0">
              <a:spcBef>
                <a:spcPts val="1000"/>
              </a:spcBef>
              <a:buNone/>
            </a:pPr>
            <a:endParaRPr lang="en-US" dirty="0" smtClean="0"/>
          </a:p>
          <a:p>
            <a:pPr lvl="1">
              <a:spcBef>
                <a:spcPts val="1000"/>
              </a:spcBef>
            </a:pPr>
            <a:endParaRPr lang="en-US" dirty="0" smtClean="0"/>
          </a:p>
        </p:txBody>
      </p:sp>
      <p:sp>
        <p:nvSpPr>
          <p:cNvPr id="8"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endParaRPr lang="en-US" sz="1000" dirty="0">
              <a:solidFill>
                <a:schemeClr val="bg1"/>
              </a:solidFill>
              <a:latin typeface="Lucida Sans Unicode" pitchFamily="34" charset="0"/>
            </a:endParaRPr>
          </a:p>
        </p:txBody>
      </p:sp>
      <p:sp>
        <p:nvSpPr>
          <p:cNvPr id="12" name="Slide Number Placeholder 17"/>
          <p:cNvSpPr txBox="1">
            <a:spLocks/>
          </p:cNvSpPr>
          <p:nvPr/>
        </p:nvSpPr>
        <p:spPr bwMode="auto">
          <a:xfrm>
            <a:off x="8610600" y="6570149"/>
            <a:ext cx="533400" cy="365125"/>
          </a:xfrm>
          <a:prstGeom prst="rect">
            <a:avLst/>
          </a:prstGeom>
          <a:noFill/>
          <a:ln w="9525">
            <a:noFill/>
            <a:miter lim="800000"/>
            <a:headEnd/>
            <a:tailEnd/>
          </a:ln>
        </p:spPr>
        <p:txBody>
          <a:bodyPr/>
          <a:lstStyle/>
          <a:p>
            <a:pPr algn="r"/>
            <a:fld id="{6C1DD3AA-3D73-47AE-9441-69E88240BCFC}" type="slidenum">
              <a:rPr lang="en-US" sz="1000">
                <a:latin typeface="Lucida Sans Unicode" pitchFamily="34" charset="0"/>
              </a:rPr>
              <a:pPr algn="r"/>
              <a:t>4</a:t>
            </a:fld>
            <a:endParaRPr lang="en-US" sz="1000" dirty="0">
              <a:latin typeface="Lucida Sans Unicode" pitchFamily="34" charset="0"/>
            </a:endParaRPr>
          </a:p>
        </p:txBody>
      </p:sp>
    </p:spTree>
    <p:extLst>
      <p:ext uri="{BB962C8B-B14F-4D97-AF65-F5344CB8AC3E}">
        <p14:creationId xmlns:p14="http://schemas.microsoft.com/office/powerpoint/2010/main" val="1844538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wipe(left)">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wipe(left)">
                                      <p:cBhvr>
                                        <p:cTn id="22" dur="50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wipe(left)">
                                      <p:cBhvr>
                                        <p:cTn id="27"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a:bodyPr>
          <a:lstStyle/>
          <a:p>
            <a:r>
              <a:rPr lang="en-US" dirty="0" smtClean="0"/>
              <a:t>Large Group Underwriting Process</a:t>
            </a:r>
            <a:endParaRPr lang="en-US" dirty="0" smtClean="0"/>
          </a:p>
        </p:txBody>
      </p:sp>
      <p:sp>
        <p:nvSpPr>
          <p:cNvPr id="20483" name="Rectangle 3"/>
          <p:cNvSpPr>
            <a:spLocks noGrp="1" noChangeArrowheads="1"/>
          </p:cNvSpPr>
          <p:nvPr>
            <p:ph idx="1"/>
          </p:nvPr>
        </p:nvSpPr>
        <p:spPr/>
        <p:txBody>
          <a:bodyPr>
            <a:normAutofit/>
          </a:bodyPr>
          <a:lstStyle/>
          <a:p>
            <a:pPr>
              <a:spcBef>
                <a:spcPts val="800"/>
              </a:spcBef>
            </a:pPr>
            <a:r>
              <a:rPr lang="en-US" dirty="0" smtClean="0"/>
              <a:t>Group Insurance Enrollment Process</a:t>
            </a:r>
          </a:p>
          <a:p>
            <a:pPr lvl="1">
              <a:spcBef>
                <a:spcPts val="800"/>
              </a:spcBef>
            </a:pPr>
            <a:r>
              <a:rPr lang="en-US" dirty="0" smtClean="0"/>
              <a:t>A</a:t>
            </a:r>
            <a:r>
              <a:rPr lang="en-US" dirty="0" smtClean="0">
                <a:solidFill>
                  <a:srgbClr val="C00000"/>
                </a:solidFill>
              </a:rPr>
              <a:t> large group </a:t>
            </a:r>
            <a:r>
              <a:rPr lang="en-US" dirty="0" smtClean="0"/>
              <a:t>is defined as a single employer with </a:t>
            </a:r>
            <a:r>
              <a:rPr lang="en-US" dirty="0" smtClean="0">
                <a:solidFill>
                  <a:srgbClr val="C00000"/>
                </a:solidFill>
              </a:rPr>
              <a:t>more than 50 </a:t>
            </a:r>
            <a:r>
              <a:rPr lang="en-US" dirty="0" smtClean="0"/>
              <a:t>full-time employees</a:t>
            </a:r>
          </a:p>
          <a:p>
            <a:pPr lvl="1">
              <a:spcBef>
                <a:spcPts val="800"/>
              </a:spcBef>
            </a:pPr>
            <a:r>
              <a:rPr lang="en-US" dirty="0" smtClean="0"/>
              <a:t>The underwriter’s goal is to prevent adverse selection by paying immediate claims for pre-existing conditions</a:t>
            </a:r>
          </a:p>
          <a:p>
            <a:pPr lvl="1">
              <a:spcBef>
                <a:spcPts val="800"/>
              </a:spcBef>
            </a:pPr>
            <a:r>
              <a:rPr lang="en-US" dirty="0" smtClean="0"/>
              <a:t>To help protect against adverse selection, group plans may include all of the following: </a:t>
            </a:r>
          </a:p>
          <a:p>
            <a:pPr lvl="2">
              <a:spcBef>
                <a:spcPts val="800"/>
              </a:spcBef>
            </a:pPr>
            <a:r>
              <a:rPr lang="en-US" dirty="0" smtClean="0">
                <a:solidFill>
                  <a:srgbClr val="C00000"/>
                </a:solidFill>
              </a:rPr>
              <a:t>Probationary period </a:t>
            </a:r>
            <a:r>
              <a:rPr lang="en-US" dirty="0" smtClean="0"/>
              <a:t>– A waiting period of not more than 90 days from when an individual joins a group before they can enroll in the group plan</a:t>
            </a:r>
            <a:endParaRPr lang="en-US" dirty="0" smtClean="0"/>
          </a:p>
          <a:p>
            <a:pPr marL="392113" lvl="1" indent="0">
              <a:spcBef>
                <a:spcPts val="1000"/>
              </a:spcBef>
              <a:buNone/>
            </a:pPr>
            <a:endParaRPr lang="en-US" dirty="0" smtClean="0"/>
          </a:p>
          <a:p>
            <a:pPr lvl="1">
              <a:spcBef>
                <a:spcPts val="1000"/>
              </a:spcBef>
            </a:pPr>
            <a:endParaRPr lang="en-US" dirty="0" smtClean="0"/>
          </a:p>
        </p:txBody>
      </p:sp>
      <p:sp>
        <p:nvSpPr>
          <p:cNvPr id="8"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endParaRPr lang="en-US" sz="1000" dirty="0">
              <a:solidFill>
                <a:schemeClr val="bg1"/>
              </a:solidFill>
              <a:latin typeface="Lucida Sans Unicode" pitchFamily="34" charset="0"/>
            </a:endParaRPr>
          </a:p>
        </p:txBody>
      </p:sp>
      <p:sp>
        <p:nvSpPr>
          <p:cNvPr id="12" name="Slide Number Placeholder 17"/>
          <p:cNvSpPr txBox="1">
            <a:spLocks/>
          </p:cNvSpPr>
          <p:nvPr/>
        </p:nvSpPr>
        <p:spPr bwMode="auto">
          <a:xfrm>
            <a:off x="8610599" y="6465207"/>
            <a:ext cx="533400" cy="365125"/>
          </a:xfrm>
          <a:prstGeom prst="rect">
            <a:avLst/>
          </a:prstGeom>
          <a:noFill/>
          <a:ln w="9525">
            <a:noFill/>
            <a:miter lim="800000"/>
            <a:headEnd/>
            <a:tailEnd/>
          </a:ln>
        </p:spPr>
        <p:txBody>
          <a:bodyPr/>
          <a:lstStyle/>
          <a:p>
            <a:pPr algn="r"/>
            <a:fld id="{6C1DD3AA-3D73-47AE-9441-69E88240BCFC}" type="slidenum">
              <a:rPr lang="en-US" sz="1000">
                <a:latin typeface="Lucida Sans Unicode" pitchFamily="34" charset="0"/>
              </a:rPr>
              <a:pPr algn="r"/>
              <a:t>5</a:t>
            </a:fld>
            <a:endParaRPr lang="en-US" sz="1000" dirty="0">
              <a:latin typeface="Lucida Sans Unicode" pitchFamily="34" charset="0"/>
            </a:endParaRPr>
          </a:p>
        </p:txBody>
      </p:sp>
    </p:spTree>
    <p:extLst>
      <p:ext uri="{BB962C8B-B14F-4D97-AF65-F5344CB8AC3E}">
        <p14:creationId xmlns:p14="http://schemas.microsoft.com/office/powerpoint/2010/main" val="3316769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wipe(left)">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wipe(left)">
                                      <p:cBhvr>
                                        <p:cTn id="22" dur="50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wipe(left)">
                                      <p:cBhvr>
                                        <p:cTn id="27"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a:bodyPr>
          <a:lstStyle/>
          <a:p>
            <a:r>
              <a:rPr lang="en-US" dirty="0" smtClean="0"/>
              <a:t>Large Group Underwriting Process</a:t>
            </a:r>
            <a:endParaRPr lang="en-US" dirty="0" smtClean="0"/>
          </a:p>
        </p:txBody>
      </p:sp>
      <p:sp>
        <p:nvSpPr>
          <p:cNvPr id="20483" name="Rectangle 3"/>
          <p:cNvSpPr>
            <a:spLocks noGrp="1" noChangeArrowheads="1"/>
          </p:cNvSpPr>
          <p:nvPr>
            <p:ph idx="1"/>
          </p:nvPr>
        </p:nvSpPr>
        <p:spPr/>
        <p:txBody>
          <a:bodyPr>
            <a:normAutofit/>
          </a:bodyPr>
          <a:lstStyle/>
          <a:p>
            <a:pPr>
              <a:spcBef>
                <a:spcPts val="800"/>
              </a:spcBef>
            </a:pPr>
            <a:r>
              <a:rPr lang="en-US" dirty="0" smtClean="0"/>
              <a:t>Open Enrollment Period</a:t>
            </a:r>
          </a:p>
          <a:p>
            <a:pPr lvl="1">
              <a:spcBef>
                <a:spcPts val="800"/>
              </a:spcBef>
            </a:pPr>
            <a:r>
              <a:rPr lang="en-US" dirty="0" smtClean="0"/>
              <a:t>Once the probationary period ends, an employee can enroll during an initial enrollment period </a:t>
            </a:r>
          </a:p>
          <a:p>
            <a:pPr lvl="2">
              <a:spcBef>
                <a:spcPts val="800"/>
              </a:spcBef>
            </a:pPr>
            <a:r>
              <a:rPr lang="en-US" dirty="0" smtClean="0"/>
              <a:t>Coverage is guaranteed</a:t>
            </a:r>
          </a:p>
          <a:p>
            <a:pPr lvl="2">
              <a:spcBef>
                <a:spcPts val="800"/>
              </a:spcBef>
            </a:pPr>
            <a:r>
              <a:rPr lang="en-US" dirty="0" smtClean="0"/>
              <a:t>No insurability is required</a:t>
            </a:r>
            <a:endParaRPr lang="en-US" dirty="0" smtClean="0"/>
          </a:p>
          <a:p>
            <a:pPr lvl="1">
              <a:spcBef>
                <a:spcPts val="800"/>
              </a:spcBef>
            </a:pPr>
            <a:r>
              <a:rPr lang="en-US" dirty="0" smtClean="0"/>
              <a:t>Eligible employees who </a:t>
            </a:r>
            <a:r>
              <a:rPr lang="en-US" dirty="0" smtClean="0"/>
              <a:t>do not enroll during the initial enrollment period are considered </a:t>
            </a:r>
            <a:r>
              <a:rPr lang="en-US" dirty="0" smtClean="0">
                <a:solidFill>
                  <a:srgbClr val="C00000"/>
                </a:solidFill>
              </a:rPr>
              <a:t>late enrollees</a:t>
            </a:r>
            <a:endParaRPr lang="en-US" dirty="0" smtClean="0">
              <a:solidFill>
                <a:srgbClr val="C00000"/>
              </a:solidFill>
            </a:endParaRPr>
          </a:p>
          <a:p>
            <a:pPr lvl="2">
              <a:spcBef>
                <a:spcPts val="800"/>
              </a:spcBef>
            </a:pPr>
            <a:r>
              <a:rPr lang="en-US" dirty="0" smtClean="0"/>
              <a:t>Late enrollees will either be required to show insurability to enroll or wait until the next annual open enrollment period</a:t>
            </a:r>
            <a:endParaRPr lang="en-US" dirty="0" smtClean="0"/>
          </a:p>
          <a:p>
            <a:pPr lvl="1">
              <a:spcBef>
                <a:spcPts val="800"/>
              </a:spcBef>
            </a:pPr>
            <a:r>
              <a:rPr lang="en-US" dirty="0" smtClean="0"/>
              <a:t>Changes permitted outside </a:t>
            </a:r>
            <a:r>
              <a:rPr lang="en-US" dirty="0" smtClean="0"/>
              <a:t>an open enrollment for status changes</a:t>
            </a:r>
            <a:endParaRPr lang="en-US" dirty="0" smtClean="0"/>
          </a:p>
          <a:p>
            <a:pPr marL="392113" lvl="1" indent="0">
              <a:spcBef>
                <a:spcPts val="1000"/>
              </a:spcBef>
              <a:buNone/>
            </a:pPr>
            <a:endParaRPr lang="en-US" dirty="0" smtClean="0"/>
          </a:p>
          <a:p>
            <a:pPr lvl="1">
              <a:spcBef>
                <a:spcPts val="1000"/>
              </a:spcBef>
            </a:pPr>
            <a:endParaRPr lang="en-US" dirty="0" smtClean="0"/>
          </a:p>
        </p:txBody>
      </p:sp>
      <p:sp>
        <p:nvSpPr>
          <p:cNvPr id="8"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endParaRPr lang="en-US" sz="1000" dirty="0">
              <a:solidFill>
                <a:schemeClr val="bg1"/>
              </a:solidFill>
              <a:latin typeface="Lucida Sans Unicode" pitchFamily="34" charset="0"/>
            </a:endParaRPr>
          </a:p>
        </p:txBody>
      </p:sp>
      <p:sp>
        <p:nvSpPr>
          <p:cNvPr id="12" name="Slide Number Placeholder 17"/>
          <p:cNvSpPr txBox="1">
            <a:spLocks/>
          </p:cNvSpPr>
          <p:nvPr/>
        </p:nvSpPr>
        <p:spPr bwMode="auto">
          <a:xfrm>
            <a:off x="8610600" y="6570149"/>
            <a:ext cx="533400" cy="365125"/>
          </a:xfrm>
          <a:prstGeom prst="rect">
            <a:avLst/>
          </a:prstGeom>
          <a:noFill/>
          <a:ln w="9525">
            <a:noFill/>
            <a:miter lim="800000"/>
            <a:headEnd/>
            <a:tailEnd/>
          </a:ln>
        </p:spPr>
        <p:txBody>
          <a:bodyPr/>
          <a:lstStyle/>
          <a:p>
            <a:pPr algn="r"/>
            <a:fld id="{6C1DD3AA-3D73-47AE-9441-69E88240BCFC}" type="slidenum">
              <a:rPr lang="en-US" sz="1000">
                <a:latin typeface="Lucida Sans Unicode" pitchFamily="34" charset="0"/>
              </a:rPr>
              <a:pPr algn="r"/>
              <a:t>6</a:t>
            </a:fld>
            <a:endParaRPr lang="en-US" sz="1000" dirty="0">
              <a:latin typeface="Lucida Sans Unicode" pitchFamily="34" charset="0"/>
            </a:endParaRPr>
          </a:p>
        </p:txBody>
      </p:sp>
    </p:spTree>
    <p:extLst>
      <p:ext uri="{BB962C8B-B14F-4D97-AF65-F5344CB8AC3E}">
        <p14:creationId xmlns:p14="http://schemas.microsoft.com/office/powerpoint/2010/main" val="37733162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wipe(left)">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wipe(left)">
                                      <p:cBhvr>
                                        <p:cTn id="22" dur="50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wipe(left)">
                                      <p:cBhvr>
                                        <p:cTn id="27" dur="500"/>
                                        <p:tgtEl>
                                          <p:spTgt spid="20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483">
                                            <p:txEl>
                                              <p:pRg st="5" end="5"/>
                                            </p:txEl>
                                          </p:spTgt>
                                        </p:tgtEl>
                                        <p:attrNameLst>
                                          <p:attrName>style.visibility</p:attrName>
                                        </p:attrNameLst>
                                      </p:cBhvr>
                                      <p:to>
                                        <p:strVal val="visible"/>
                                      </p:to>
                                    </p:set>
                                    <p:animEffect transition="in" filter="wipe(left)">
                                      <p:cBhvr>
                                        <p:cTn id="32" dur="500"/>
                                        <p:tgtEl>
                                          <p:spTgt spid="20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483">
                                            <p:txEl>
                                              <p:pRg st="6" end="6"/>
                                            </p:txEl>
                                          </p:spTgt>
                                        </p:tgtEl>
                                        <p:attrNameLst>
                                          <p:attrName>style.visibility</p:attrName>
                                        </p:attrNameLst>
                                      </p:cBhvr>
                                      <p:to>
                                        <p:strVal val="visible"/>
                                      </p:to>
                                    </p:set>
                                    <p:animEffect transition="in" filter="wipe(left)">
                                      <p:cBhvr>
                                        <p:cTn id="37" dur="5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globalrealestategroup.org/wp-content/uploads/2012/02/find-a-real-estate-pro2.jpg"/>
          <p:cNvPicPr>
            <a:picLocks noChangeAspect="1" noChangeArrowheads="1"/>
          </p:cNvPicPr>
          <p:nvPr/>
        </p:nvPicPr>
        <p:blipFill>
          <a:blip r:embed="rId3" cstate="print"/>
          <a:srcRect r="6375"/>
          <a:stretch>
            <a:fillRect/>
          </a:stretch>
        </p:blipFill>
        <p:spPr bwMode="auto">
          <a:xfrm>
            <a:off x="5067300" y="3417888"/>
            <a:ext cx="3740150" cy="3040062"/>
          </a:xfrm>
          <a:prstGeom prst="rect">
            <a:avLst/>
          </a:prstGeom>
          <a:noFill/>
          <a:ln w="9525">
            <a:noFill/>
            <a:miter lim="800000"/>
            <a:headEnd/>
            <a:tailEnd/>
          </a:ln>
        </p:spPr>
      </p:pic>
      <p:sp>
        <p:nvSpPr>
          <p:cNvPr id="2" name="Title 1"/>
          <p:cNvSpPr>
            <a:spLocks noGrp="1"/>
          </p:cNvSpPr>
          <p:nvPr>
            <p:ph type="title"/>
          </p:nvPr>
        </p:nvSpPr>
        <p:spPr/>
        <p:txBody>
          <a:bodyPr/>
          <a:lstStyle/>
          <a:p>
            <a:pPr eaLnBrk="1" hangingPunct="1">
              <a:defRPr/>
            </a:pPr>
            <a:r>
              <a:rPr lang="en-US" dirty="0" smtClean="0"/>
              <a:t>Large </a:t>
            </a:r>
            <a:r>
              <a:rPr lang="en-US" dirty="0" smtClean="0"/>
              <a:t>Group </a:t>
            </a:r>
            <a:r>
              <a:rPr lang="en-US" dirty="0" smtClean="0"/>
              <a:t>Underwriting Process</a:t>
            </a:r>
            <a:endParaRPr lang="en-US" dirty="0"/>
          </a:p>
        </p:txBody>
      </p:sp>
      <p:sp>
        <p:nvSpPr>
          <p:cNvPr id="3" name="Content Placeholder 2"/>
          <p:cNvSpPr>
            <a:spLocks noGrp="1"/>
          </p:cNvSpPr>
          <p:nvPr>
            <p:ph idx="1"/>
          </p:nvPr>
        </p:nvSpPr>
        <p:spPr>
          <a:xfrm>
            <a:off x="457200" y="1481138"/>
            <a:ext cx="8350250" cy="4525962"/>
          </a:xfrm>
        </p:spPr>
        <p:txBody>
          <a:bodyPr/>
          <a:lstStyle/>
          <a:p>
            <a:pPr eaLnBrk="1" hangingPunct="1">
              <a:spcBef>
                <a:spcPts val="2400"/>
              </a:spcBef>
            </a:pPr>
            <a:r>
              <a:rPr lang="en-US" dirty="0" smtClean="0"/>
              <a:t>Cost of the group plan</a:t>
            </a:r>
          </a:p>
          <a:p>
            <a:pPr lvl="1">
              <a:spcBef>
                <a:spcPts val="2400"/>
              </a:spcBef>
            </a:pPr>
            <a:r>
              <a:rPr lang="en-US" dirty="0" smtClean="0"/>
              <a:t>Determined </a:t>
            </a:r>
            <a:r>
              <a:rPr lang="en-US" dirty="0"/>
              <a:t>primarily by </a:t>
            </a:r>
            <a:r>
              <a:rPr lang="en-US" dirty="0" smtClean="0"/>
              <a:t>the average </a:t>
            </a:r>
            <a:r>
              <a:rPr lang="en-US" dirty="0"/>
              <a:t>age, </a:t>
            </a:r>
            <a:r>
              <a:rPr lang="en-US" dirty="0" smtClean="0"/>
              <a:t>gender, size of group, industrial classification (nature of work), experience rating and employee turnover</a:t>
            </a:r>
            <a:endParaRPr lang="en-US" dirty="0"/>
          </a:p>
        </p:txBody>
      </p:sp>
      <p:sp>
        <p:nvSpPr>
          <p:cNvPr id="5" name="Slide Number Placeholder 17"/>
          <p:cNvSpPr txBox="1">
            <a:spLocks/>
          </p:cNvSpPr>
          <p:nvPr/>
        </p:nvSpPr>
        <p:spPr bwMode="auto">
          <a:xfrm>
            <a:off x="8540750" y="6492875"/>
            <a:ext cx="533400" cy="365125"/>
          </a:xfrm>
          <a:prstGeom prst="rect">
            <a:avLst/>
          </a:prstGeom>
          <a:noFill/>
          <a:ln w="9525">
            <a:noFill/>
            <a:miter lim="800000"/>
            <a:headEnd/>
            <a:tailEnd/>
          </a:ln>
        </p:spPr>
        <p:txBody>
          <a:bodyPr/>
          <a:lstStyle/>
          <a:p>
            <a:pPr algn="r"/>
            <a:fld id="{6C1DD3AA-3D73-47AE-9441-69E88240BCFC}" type="slidenum">
              <a:rPr lang="en-US" sz="1000">
                <a:latin typeface="Lucida Sans Unicode" pitchFamily="34" charset="0"/>
              </a:rPr>
              <a:pPr algn="r"/>
              <a:t>7</a:t>
            </a:fld>
            <a:endParaRPr lang="en-US" sz="1000" dirty="0">
              <a:latin typeface="Lucida Sans Unicod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globalrealestategroup.org/wp-content/uploads/2012/02/find-a-real-estate-pro2.jpg"/>
          <p:cNvPicPr>
            <a:picLocks noChangeAspect="1" noChangeArrowheads="1"/>
          </p:cNvPicPr>
          <p:nvPr/>
        </p:nvPicPr>
        <p:blipFill>
          <a:blip r:embed="rId3" cstate="print"/>
          <a:srcRect r="6375"/>
          <a:stretch>
            <a:fillRect/>
          </a:stretch>
        </p:blipFill>
        <p:spPr bwMode="auto">
          <a:xfrm>
            <a:off x="5796646" y="3967798"/>
            <a:ext cx="2924935" cy="2377440"/>
          </a:xfrm>
          <a:prstGeom prst="rect">
            <a:avLst/>
          </a:prstGeom>
          <a:noFill/>
          <a:ln w="9525">
            <a:noFill/>
            <a:miter lim="800000"/>
            <a:headEnd/>
            <a:tailEnd/>
          </a:ln>
        </p:spPr>
      </p:pic>
      <p:sp>
        <p:nvSpPr>
          <p:cNvPr id="2" name="Title 1"/>
          <p:cNvSpPr>
            <a:spLocks noGrp="1"/>
          </p:cNvSpPr>
          <p:nvPr>
            <p:ph type="title"/>
          </p:nvPr>
        </p:nvSpPr>
        <p:spPr/>
        <p:txBody>
          <a:bodyPr/>
          <a:lstStyle/>
          <a:p>
            <a:pPr eaLnBrk="1" hangingPunct="1">
              <a:defRPr/>
            </a:pPr>
            <a:r>
              <a:rPr lang="en-US" dirty="0" smtClean="0"/>
              <a:t>Large </a:t>
            </a:r>
            <a:r>
              <a:rPr lang="en-US" dirty="0" smtClean="0"/>
              <a:t>Group </a:t>
            </a:r>
            <a:r>
              <a:rPr lang="en-US" dirty="0" smtClean="0"/>
              <a:t>Underwriting Process</a:t>
            </a:r>
            <a:endParaRPr lang="en-US" dirty="0"/>
          </a:p>
        </p:txBody>
      </p:sp>
      <p:sp>
        <p:nvSpPr>
          <p:cNvPr id="3" name="Content Placeholder 2"/>
          <p:cNvSpPr>
            <a:spLocks noGrp="1"/>
          </p:cNvSpPr>
          <p:nvPr>
            <p:ph idx="1"/>
          </p:nvPr>
        </p:nvSpPr>
        <p:spPr>
          <a:xfrm>
            <a:off x="457200" y="1481138"/>
            <a:ext cx="8350250" cy="4525962"/>
          </a:xfrm>
        </p:spPr>
        <p:txBody>
          <a:bodyPr/>
          <a:lstStyle/>
          <a:p>
            <a:pPr eaLnBrk="1" hangingPunct="1">
              <a:spcBef>
                <a:spcPts val="2400"/>
              </a:spcBef>
            </a:pPr>
            <a:r>
              <a:rPr lang="en-US" dirty="0" smtClean="0"/>
              <a:t>Experience vs. Community rating</a:t>
            </a:r>
          </a:p>
          <a:p>
            <a:pPr lvl="1">
              <a:spcBef>
                <a:spcPts val="2400"/>
              </a:spcBef>
            </a:pPr>
            <a:r>
              <a:rPr lang="en-US" dirty="0" smtClean="0">
                <a:solidFill>
                  <a:schemeClr val="accent2"/>
                </a:solidFill>
              </a:rPr>
              <a:t>Experience rating </a:t>
            </a:r>
            <a:r>
              <a:rPr lang="en-US" dirty="0" smtClean="0"/>
              <a:t>is determined by examining the history of claims a particular group experiences year to year. The past experience is used to help predict future cost.</a:t>
            </a:r>
          </a:p>
          <a:p>
            <a:pPr lvl="1">
              <a:spcBef>
                <a:spcPts val="2400"/>
              </a:spcBef>
            </a:pPr>
            <a:r>
              <a:rPr lang="en-US" dirty="0" smtClean="0">
                <a:solidFill>
                  <a:schemeClr val="accent2"/>
                </a:solidFill>
              </a:rPr>
              <a:t>Community rating </a:t>
            </a:r>
            <a:r>
              <a:rPr lang="en-US" dirty="0" smtClean="0"/>
              <a:t>determines                       premiums by examining the                           claims history of groups in a                      particular geographic region</a:t>
            </a:r>
            <a:endParaRPr lang="en-US" dirty="0" smtClean="0"/>
          </a:p>
        </p:txBody>
      </p:sp>
      <p:sp>
        <p:nvSpPr>
          <p:cNvPr id="5" name="Slide Number Placeholder 17"/>
          <p:cNvSpPr txBox="1">
            <a:spLocks/>
          </p:cNvSpPr>
          <p:nvPr/>
        </p:nvSpPr>
        <p:spPr bwMode="auto">
          <a:xfrm>
            <a:off x="8610600" y="6570149"/>
            <a:ext cx="533400" cy="365125"/>
          </a:xfrm>
          <a:prstGeom prst="rect">
            <a:avLst/>
          </a:prstGeom>
          <a:noFill/>
          <a:ln w="9525">
            <a:noFill/>
            <a:miter lim="800000"/>
            <a:headEnd/>
            <a:tailEnd/>
          </a:ln>
        </p:spPr>
        <p:txBody>
          <a:bodyPr/>
          <a:lstStyle/>
          <a:p>
            <a:pPr algn="r"/>
            <a:fld id="{6C1DD3AA-3D73-47AE-9441-69E88240BCFC}" type="slidenum">
              <a:rPr lang="en-US" sz="1000">
                <a:latin typeface="Lucida Sans Unicode" pitchFamily="34" charset="0"/>
              </a:rPr>
              <a:pPr algn="r"/>
              <a:t>8</a:t>
            </a:fld>
            <a:endParaRPr lang="en-US" sz="1000" dirty="0">
              <a:latin typeface="Lucida Sans Unicode" pitchFamily="34" charset="0"/>
            </a:endParaRPr>
          </a:p>
        </p:txBody>
      </p:sp>
    </p:spTree>
    <p:extLst>
      <p:ext uri="{BB962C8B-B14F-4D97-AF65-F5344CB8AC3E}">
        <p14:creationId xmlns:p14="http://schemas.microsoft.com/office/powerpoint/2010/main" val="19844943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9875" name="Picture 33"/>
          <p:cNvPicPr>
            <a:picLocks noChangeAspect="1"/>
          </p:cNvPicPr>
          <p:nvPr/>
        </p:nvPicPr>
        <p:blipFill>
          <a:blip r:embed="rId3" cstate="print"/>
          <a:srcRect l="14549" t="50000" r="14653"/>
          <a:stretch>
            <a:fillRect/>
          </a:stretch>
        </p:blipFill>
        <p:spPr bwMode="auto">
          <a:xfrm>
            <a:off x="5053013" y="2387600"/>
            <a:ext cx="3201987" cy="1509713"/>
          </a:xfrm>
          <a:prstGeom prst="rect">
            <a:avLst/>
          </a:prstGeom>
          <a:noFill/>
          <a:ln w="9525">
            <a:noFill/>
            <a:miter lim="800000"/>
            <a:headEnd/>
            <a:tailEnd/>
          </a:ln>
        </p:spPr>
      </p:pic>
      <p:sp>
        <p:nvSpPr>
          <p:cNvPr id="35" name="Rectangle 34"/>
          <p:cNvSpPr/>
          <p:nvPr/>
        </p:nvSpPr>
        <p:spPr>
          <a:xfrm>
            <a:off x="5681663" y="2660650"/>
            <a:ext cx="1960562" cy="94138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pic>
        <p:nvPicPr>
          <p:cNvPr id="79877" name="Picture 35"/>
          <p:cNvPicPr>
            <a:picLocks noChangeAspect="1"/>
          </p:cNvPicPr>
          <p:nvPr/>
        </p:nvPicPr>
        <p:blipFill>
          <a:blip r:embed="rId4" cstate="print"/>
          <a:srcRect/>
          <a:stretch>
            <a:fillRect/>
          </a:stretch>
        </p:blipFill>
        <p:spPr bwMode="auto">
          <a:xfrm>
            <a:off x="633413" y="2103438"/>
            <a:ext cx="3978275" cy="2655887"/>
          </a:xfrm>
          <a:prstGeom prst="rect">
            <a:avLst/>
          </a:prstGeom>
          <a:noFill/>
          <a:ln w="9525">
            <a:noFill/>
            <a:miter lim="800000"/>
            <a:headEnd/>
            <a:tailEnd/>
          </a:ln>
        </p:spPr>
      </p:pic>
      <p:sp>
        <p:nvSpPr>
          <p:cNvPr id="37" name="Rectangle 36"/>
          <p:cNvSpPr/>
          <p:nvPr/>
        </p:nvSpPr>
        <p:spPr>
          <a:xfrm>
            <a:off x="1539875" y="2646363"/>
            <a:ext cx="2079625" cy="941387"/>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sp>
        <p:nvSpPr>
          <p:cNvPr id="39" name="Title 1"/>
          <p:cNvSpPr>
            <a:spLocks noGrp="1"/>
          </p:cNvSpPr>
          <p:nvPr>
            <p:ph type="title"/>
          </p:nvPr>
        </p:nvSpPr>
        <p:spPr/>
        <p:txBody>
          <a:bodyPr/>
          <a:lstStyle/>
          <a:p>
            <a:pPr eaLnBrk="1" hangingPunct="1">
              <a:defRPr/>
            </a:pPr>
            <a:r>
              <a:rPr lang="en-US" dirty="0" smtClean="0"/>
              <a:t>Large Group Underwriting Process</a:t>
            </a:r>
            <a:endParaRPr lang="en-US" dirty="0"/>
          </a:p>
        </p:txBody>
      </p:sp>
      <p:sp>
        <p:nvSpPr>
          <p:cNvPr id="38" name="Content Placeholder 2"/>
          <p:cNvSpPr>
            <a:spLocks noGrp="1"/>
          </p:cNvSpPr>
          <p:nvPr>
            <p:ph idx="1"/>
          </p:nvPr>
        </p:nvSpPr>
        <p:spPr>
          <a:xfrm>
            <a:off x="457200" y="4733925"/>
            <a:ext cx="8545286" cy="1368425"/>
          </a:xfrm>
        </p:spPr>
        <p:txBody>
          <a:bodyPr>
            <a:normAutofit lnSpcReduction="10000"/>
          </a:bodyPr>
          <a:lstStyle/>
          <a:p>
            <a:pPr eaLnBrk="1" hangingPunct="1"/>
            <a:r>
              <a:rPr lang="en-US" dirty="0" smtClean="0"/>
              <a:t>The insurer can require minimum participation requirements of a group to enroll which also protects against adverse selection</a:t>
            </a:r>
            <a:endParaRPr lang="en-US" dirty="0" smtClean="0"/>
          </a:p>
        </p:txBody>
      </p:sp>
      <p:sp>
        <p:nvSpPr>
          <p:cNvPr id="40" name="Rectangle 39"/>
          <p:cNvSpPr/>
          <p:nvPr/>
        </p:nvSpPr>
        <p:spPr>
          <a:xfrm>
            <a:off x="823654" y="1600200"/>
            <a:ext cx="3518913"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fontAlgn="auto">
              <a:spcBef>
                <a:spcPts val="0"/>
              </a:spcBef>
              <a:spcAft>
                <a:spcPts val="0"/>
              </a:spcAft>
              <a:defRPr/>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Contributory Plans </a:t>
            </a:r>
          </a:p>
        </p:txBody>
      </p:sp>
      <p:grpSp>
        <p:nvGrpSpPr>
          <p:cNvPr id="2" name="Group 40"/>
          <p:cNvGrpSpPr>
            <a:grpSpLocks/>
          </p:cNvGrpSpPr>
          <p:nvPr/>
        </p:nvGrpSpPr>
        <p:grpSpPr bwMode="auto">
          <a:xfrm>
            <a:off x="1638300" y="2625725"/>
            <a:ext cx="1903413" cy="1001713"/>
            <a:chOff x="1433488" y="2428220"/>
            <a:chExt cx="1903085" cy="1000780"/>
          </a:xfrm>
        </p:grpSpPr>
        <p:sp>
          <p:nvSpPr>
            <p:cNvPr id="42" name="Rectangle 41"/>
            <p:cNvSpPr/>
            <p:nvPr/>
          </p:nvSpPr>
          <p:spPr>
            <a:xfrm>
              <a:off x="1679007" y="2428220"/>
              <a:ext cx="1417376" cy="830997"/>
            </a:xfrm>
            <a:prstGeom prst="rect">
              <a:avLst/>
            </a:prstGeom>
            <a:noFill/>
          </p:spPr>
          <p:txBody>
            <a:bodyPr wrap="none">
              <a:spAutoFit/>
            </a:bodyPr>
            <a:lstStyle/>
            <a:p>
              <a:pPr algn="ctr" fontAlgn="auto">
                <a:spcBef>
                  <a:spcPts val="0"/>
                </a:spcBef>
                <a:spcAft>
                  <a:spcPts val="0"/>
                </a:spcAft>
                <a:defRPr/>
              </a:pPr>
              <a:r>
                <a:rPr lang="en-US" sz="4800" dirty="0">
                  <a:ln w="18415" cmpd="sng">
                    <a:solidFill>
                      <a:srgbClr val="C00000"/>
                    </a:solidFill>
                    <a:prstDash val="solid"/>
                  </a:ln>
                  <a:solidFill>
                    <a:srgbClr val="FFFFFF"/>
                  </a:solidFill>
                  <a:effectLst>
                    <a:outerShdw blurRad="63500" dir="3600000" algn="tl" rotWithShape="0">
                      <a:srgbClr val="000000">
                        <a:alpha val="70000"/>
                      </a:srgbClr>
                    </a:outerShdw>
                  </a:effectLst>
                  <a:latin typeface="+mn-lt"/>
                  <a:cs typeface="+mn-cs"/>
                </a:rPr>
                <a:t>75%</a:t>
              </a:r>
            </a:p>
          </p:txBody>
        </p:sp>
        <p:sp>
          <p:nvSpPr>
            <p:cNvPr id="43" name="Rectangle 42"/>
            <p:cNvSpPr/>
            <p:nvPr/>
          </p:nvSpPr>
          <p:spPr>
            <a:xfrm>
              <a:off x="1433488" y="3059668"/>
              <a:ext cx="1903085" cy="369332"/>
            </a:xfrm>
            <a:prstGeom prst="rect">
              <a:avLst/>
            </a:prstGeom>
            <a:noFill/>
            <a:ln w="3175">
              <a:noFill/>
            </a:ln>
          </p:spPr>
          <p:txBody>
            <a:bodyPr wrap="none">
              <a:spAutoFit/>
            </a:bodyPr>
            <a:lstStyle/>
            <a:p>
              <a:pPr algn="ctr" fontAlgn="auto">
                <a:spcBef>
                  <a:spcPts val="0"/>
                </a:spcBef>
                <a:spcAft>
                  <a:spcPts val="0"/>
                </a:spcAft>
                <a:defRPr/>
              </a:pPr>
              <a:r>
                <a:rPr lang="en-US" dirty="0">
                  <a:ln w="3175" cmpd="sng">
                    <a:solidFill>
                      <a:srgbClr val="C00000"/>
                    </a:solidFill>
                    <a:prstDash val="solid"/>
                  </a:ln>
                  <a:effectLst>
                    <a:outerShdw blurRad="63500" dir="3600000" algn="tl" rotWithShape="0">
                      <a:srgbClr val="000000">
                        <a:alpha val="70000"/>
                      </a:srgbClr>
                    </a:outerShdw>
                  </a:effectLst>
                  <a:latin typeface="+mn-lt"/>
                  <a:cs typeface="+mn-cs"/>
                </a:rPr>
                <a:t>PARTICIPATION</a:t>
              </a:r>
            </a:p>
          </p:txBody>
        </p:sp>
      </p:grpSp>
      <p:sp>
        <p:nvSpPr>
          <p:cNvPr id="44" name="Rectangle 43"/>
          <p:cNvSpPr/>
          <p:nvPr/>
        </p:nvSpPr>
        <p:spPr>
          <a:xfrm>
            <a:off x="4655130" y="1600200"/>
            <a:ext cx="4158511"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fontAlgn="auto">
              <a:spcBef>
                <a:spcPts val="0"/>
              </a:spcBef>
              <a:spcAft>
                <a:spcPts val="0"/>
              </a:spcAft>
              <a:defRPr/>
            </a:pPr>
            <a:r>
              <a:rPr lang="en-US" sz="2800" b="1" dirty="0">
                <a:ln w="1905"/>
                <a:solidFill>
                  <a:schemeClr val="accent1"/>
                </a:solidFill>
                <a:effectLst>
                  <a:innerShdw blurRad="69850" dist="43180" dir="5400000">
                    <a:srgbClr val="000000">
                      <a:alpha val="65000"/>
                    </a:srgbClr>
                  </a:innerShdw>
                </a:effectLst>
                <a:latin typeface="+mn-lt"/>
                <a:cs typeface="+mn-cs"/>
              </a:rPr>
              <a:t>Noncontributory Plans </a:t>
            </a:r>
          </a:p>
        </p:txBody>
      </p:sp>
      <p:grpSp>
        <p:nvGrpSpPr>
          <p:cNvPr id="3" name="Group 44"/>
          <p:cNvGrpSpPr>
            <a:grpSpLocks/>
          </p:cNvGrpSpPr>
          <p:nvPr/>
        </p:nvGrpSpPr>
        <p:grpSpPr bwMode="auto">
          <a:xfrm>
            <a:off x="5711825" y="2616200"/>
            <a:ext cx="1903413" cy="1000125"/>
            <a:chOff x="1558183" y="2428220"/>
            <a:chExt cx="1903085" cy="1000780"/>
          </a:xfrm>
        </p:grpSpPr>
        <p:sp>
          <p:nvSpPr>
            <p:cNvPr id="46" name="Rectangle 45"/>
            <p:cNvSpPr/>
            <p:nvPr/>
          </p:nvSpPr>
          <p:spPr>
            <a:xfrm>
              <a:off x="1582135" y="2428220"/>
              <a:ext cx="1760418" cy="830997"/>
            </a:xfrm>
            <a:prstGeom prst="rect">
              <a:avLst/>
            </a:prstGeom>
            <a:noFill/>
          </p:spPr>
          <p:txBody>
            <a:bodyPr wrap="none">
              <a:spAutoFit/>
            </a:bodyPr>
            <a:lstStyle/>
            <a:p>
              <a:pPr algn="ctr" fontAlgn="auto">
                <a:spcBef>
                  <a:spcPts val="0"/>
                </a:spcBef>
                <a:spcAft>
                  <a:spcPts val="0"/>
                </a:spcAft>
                <a:defRPr/>
              </a:pPr>
              <a:r>
                <a:rPr lang="en-US" sz="4800" dirty="0">
                  <a:ln w="18415" cmpd="sng">
                    <a:solidFill>
                      <a:schemeClr val="accent6">
                        <a:lumMod val="50000"/>
                      </a:schemeClr>
                    </a:solidFill>
                    <a:prstDash val="solid"/>
                  </a:ln>
                  <a:solidFill>
                    <a:srgbClr val="FFFFFF"/>
                  </a:solidFill>
                  <a:effectLst>
                    <a:outerShdw blurRad="63500" dir="3600000" algn="tl" rotWithShape="0">
                      <a:srgbClr val="000000">
                        <a:alpha val="70000"/>
                      </a:srgbClr>
                    </a:outerShdw>
                  </a:effectLst>
                  <a:latin typeface="+mn-lt"/>
                  <a:cs typeface="+mn-cs"/>
                </a:rPr>
                <a:t>100%</a:t>
              </a:r>
            </a:p>
          </p:txBody>
        </p:sp>
        <p:sp>
          <p:nvSpPr>
            <p:cNvPr id="47" name="Rectangle 46"/>
            <p:cNvSpPr/>
            <p:nvPr/>
          </p:nvSpPr>
          <p:spPr>
            <a:xfrm>
              <a:off x="1558183" y="3059668"/>
              <a:ext cx="1903085" cy="369332"/>
            </a:xfrm>
            <a:prstGeom prst="rect">
              <a:avLst/>
            </a:prstGeom>
            <a:noFill/>
            <a:ln w="3175">
              <a:noFill/>
            </a:ln>
          </p:spPr>
          <p:txBody>
            <a:bodyPr wrap="none">
              <a:spAutoFit/>
            </a:bodyPr>
            <a:lstStyle/>
            <a:p>
              <a:pPr algn="ctr" fontAlgn="auto">
                <a:spcBef>
                  <a:spcPts val="0"/>
                </a:spcBef>
                <a:spcAft>
                  <a:spcPts val="0"/>
                </a:spcAft>
                <a:defRPr/>
              </a:pPr>
              <a:r>
                <a:rPr lang="en-US" dirty="0">
                  <a:ln w="3175" cmpd="sng">
                    <a:solidFill>
                      <a:srgbClr val="C00000"/>
                    </a:solidFill>
                    <a:prstDash val="solid"/>
                  </a:ln>
                  <a:solidFill>
                    <a:sysClr val="windowText" lastClr="000000"/>
                  </a:solidFill>
                  <a:effectLst>
                    <a:outerShdw blurRad="63500" dir="3600000" algn="tl" rotWithShape="0">
                      <a:srgbClr val="000000">
                        <a:alpha val="70000"/>
                      </a:srgbClr>
                    </a:outerShdw>
                  </a:effectLst>
                  <a:latin typeface="+mn-lt"/>
                  <a:cs typeface="+mn-cs"/>
                </a:rPr>
                <a:t>PARTICIPATION</a:t>
              </a:r>
            </a:p>
          </p:txBody>
        </p:sp>
      </p:grpSp>
      <p:sp>
        <p:nvSpPr>
          <p:cNvPr id="16" name="Slide Number Placeholder 17"/>
          <p:cNvSpPr txBox="1">
            <a:spLocks/>
          </p:cNvSpPr>
          <p:nvPr/>
        </p:nvSpPr>
        <p:spPr bwMode="auto">
          <a:xfrm>
            <a:off x="8610600" y="6570149"/>
            <a:ext cx="533400" cy="365125"/>
          </a:xfrm>
          <a:prstGeom prst="rect">
            <a:avLst/>
          </a:prstGeom>
          <a:noFill/>
          <a:ln w="9525">
            <a:noFill/>
            <a:miter lim="800000"/>
            <a:headEnd/>
            <a:tailEnd/>
          </a:ln>
        </p:spPr>
        <p:txBody>
          <a:bodyPr/>
          <a:lstStyle/>
          <a:p>
            <a:pPr algn="r"/>
            <a:fld id="{6C1DD3AA-3D73-47AE-9441-69E88240BCFC}" type="slidenum">
              <a:rPr lang="en-US" sz="1000">
                <a:latin typeface="Lucida Sans Unicode" pitchFamily="34" charset="0"/>
              </a:rPr>
              <a:pPr algn="r"/>
              <a:t>9</a:t>
            </a:fld>
            <a:endParaRPr lang="en-US" sz="1000" dirty="0">
              <a:latin typeface="Lucida Sans Unicod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38">
                                            <p:txEl>
                                              <p:pRg st="0" end="0"/>
                                            </p:txEl>
                                          </p:spTgt>
                                        </p:tgtEl>
                                        <p:attrNameLst>
                                          <p:attrName>style.visibility</p:attrName>
                                        </p:attrNameLst>
                                      </p:cBhvr>
                                      <p:to>
                                        <p:strVal val="visible"/>
                                      </p:to>
                                    </p:set>
                                    <p:animEffect transition="in" filter="wipe(left)">
                                      <p:cBhvr>
                                        <p:cTn id="42"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8"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 Banker 1">
  <a:themeElements>
    <a:clrScheme name="AD Banker (blue)">
      <a:dk1>
        <a:sysClr val="windowText" lastClr="000000"/>
      </a:dk1>
      <a:lt1>
        <a:sysClr val="window" lastClr="FFFFFF"/>
      </a:lt1>
      <a:dk2>
        <a:srgbClr val="1F497D"/>
      </a:dk2>
      <a:lt2>
        <a:srgbClr val="EEECE1"/>
      </a:lt2>
      <a:accent1>
        <a:srgbClr val="FF0000"/>
      </a:accent1>
      <a:accent2>
        <a:srgbClr val="00B050"/>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xml><?xml version="1.0" encoding="utf-8"?>
<a:theme xmlns:a="http://schemas.openxmlformats.org/drawingml/2006/main" name="CALH_Chapter1_7_17_2015">
  <a:themeElements>
    <a:clrScheme name="Custom 9">
      <a:dk1>
        <a:sysClr val="windowText" lastClr="000000"/>
      </a:dk1>
      <a:lt1>
        <a:sysClr val="window" lastClr="FFFFFF"/>
      </a:lt1>
      <a:dk2>
        <a:srgbClr val="A80000"/>
      </a:dk2>
      <a:lt2>
        <a:srgbClr val="EEECE1"/>
      </a:lt2>
      <a:accent1>
        <a:srgbClr val="A80000"/>
      </a:accent1>
      <a:accent2>
        <a:srgbClr val="0064A2"/>
      </a:accent2>
      <a:accent3>
        <a:srgbClr val="9BBB59"/>
      </a:accent3>
      <a:accent4>
        <a:srgbClr val="8064A2"/>
      </a:accent4>
      <a:accent5>
        <a:srgbClr val="4BACC6"/>
      </a:accent5>
      <a:accent6>
        <a:srgbClr val="DC6000"/>
      </a:accent6>
      <a:hlink>
        <a:srgbClr val="0000FF"/>
      </a:hlink>
      <a:folHlink>
        <a:srgbClr val="800080"/>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Custom 9">
      <a:dk1>
        <a:sysClr val="windowText" lastClr="000000"/>
      </a:dk1>
      <a:lt1>
        <a:sysClr val="window" lastClr="FFFFFF"/>
      </a:lt1>
      <a:dk2>
        <a:srgbClr val="A80000"/>
      </a:dk2>
      <a:lt2>
        <a:srgbClr val="EEECE1"/>
      </a:lt2>
      <a:accent1>
        <a:srgbClr val="A80000"/>
      </a:accent1>
      <a:accent2>
        <a:srgbClr val="0064A2"/>
      </a:accent2>
      <a:accent3>
        <a:srgbClr val="9BBB59"/>
      </a:accent3>
      <a:accent4>
        <a:srgbClr val="8064A2"/>
      </a:accent4>
      <a:accent5>
        <a:srgbClr val="4BACC6"/>
      </a:accent5>
      <a:accent6>
        <a:srgbClr val="DC6000"/>
      </a:accent6>
      <a:hlink>
        <a:srgbClr val="0000FF"/>
      </a:hlink>
      <a:folHlink>
        <a:srgbClr val="800080"/>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Custom 9">
      <a:dk1>
        <a:sysClr val="windowText" lastClr="000000"/>
      </a:dk1>
      <a:lt1>
        <a:sysClr val="window" lastClr="FFFFFF"/>
      </a:lt1>
      <a:dk2>
        <a:srgbClr val="A80000"/>
      </a:dk2>
      <a:lt2>
        <a:srgbClr val="EEECE1"/>
      </a:lt2>
      <a:accent1>
        <a:srgbClr val="A80000"/>
      </a:accent1>
      <a:accent2>
        <a:srgbClr val="0064A2"/>
      </a:accent2>
      <a:accent3>
        <a:srgbClr val="9BBB59"/>
      </a:accent3>
      <a:accent4>
        <a:srgbClr val="8064A2"/>
      </a:accent4>
      <a:accent5>
        <a:srgbClr val="4BACC6"/>
      </a:accent5>
      <a:accent6>
        <a:srgbClr val="DC6000"/>
      </a:accent6>
      <a:hlink>
        <a:srgbClr val="0000FF"/>
      </a:hlink>
      <a:folHlink>
        <a:srgbClr val="800080"/>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Custom 9">
      <a:dk1>
        <a:sysClr val="windowText" lastClr="000000"/>
      </a:dk1>
      <a:lt1>
        <a:sysClr val="window" lastClr="FFFFFF"/>
      </a:lt1>
      <a:dk2>
        <a:srgbClr val="A80000"/>
      </a:dk2>
      <a:lt2>
        <a:srgbClr val="EEECE1"/>
      </a:lt2>
      <a:accent1>
        <a:srgbClr val="A80000"/>
      </a:accent1>
      <a:accent2>
        <a:srgbClr val="0064A2"/>
      </a:accent2>
      <a:accent3>
        <a:srgbClr val="9BBB59"/>
      </a:accent3>
      <a:accent4>
        <a:srgbClr val="8064A2"/>
      </a:accent4>
      <a:accent5>
        <a:srgbClr val="4BACC6"/>
      </a:accent5>
      <a:accent6>
        <a:srgbClr val="DC6000"/>
      </a:accent6>
      <a:hlink>
        <a:srgbClr val="0000FF"/>
      </a:hlink>
      <a:folHlink>
        <a:srgbClr val="800080"/>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CALH_Chapter1_2015">
  <a:themeElements>
    <a:clrScheme name="Custom 9">
      <a:dk1>
        <a:sysClr val="windowText" lastClr="000000"/>
      </a:dk1>
      <a:lt1>
        <a:sysClr val="window" lastClr="FFFFFF"/>
      </a:lt1>
      <a:dk2>
        <a:srgbClr val="A80000"/>
      </a:dk2>
      <a:lt2>
        <a:srgbClr val="EEECE1"/>
      </a:lt2>
      <a:accent1>
        <a:srgbClr val="A80000"/>
      </a:accent1>
      <a:accent2>
        <a:srgbClr val="0064A2"/>
      </a:accent2>
      <a:accent3>
        <a:srgbClr val="9BBB59"/>
      </a:accent3>
      <a:accent4>
        <a:srgbClr val="8064A2"/>
      </a:accent4>
      <a:accent5>
        <a:srgbClr val="4BACC6"/>
      </a:accent5>
      <a:accent6>
        <a:srgbClr val="DC6000"/>
      </a:accent6>
      <a:hlink>
        <a:srgbClr val="0000FF"/>
      </a:hlink>
      <a:folHlink>
        <a:srgbClr val="800080"/>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CALH_Chapter1_2015">
  <a:themeElements>
    <a:clrScheme name="Custom 9">
      <a:dk1>
        <a:sysClr val="windowText" lastClr="000000"/>
      </a:dk1>
      <a:lt1>
        <a:sysClr val="window" lastClr="FFFFFF"/>
      </a:lt1>
      <a:dk2>
        <a:srgbClr val="A80000"/>
      </a:dk2>
      <a:lt2>
        <a:srgbClr val="EEECE1"/>
      </a:lt2>
      <a:accent1>
        <a:srgbClr val="A80000"/>
      </a:accent1>
      <a:accent2>
        <a:srgbClr val="0064A2"/>
      </a:accent2>
      <a:accent3>
        <a:srgbClr val="9BBB59"/>
      </a:accent3>
      <a:accent4>
        <a:srgbClr val="8064A2"/>
      </a:accent4>
      <a:accent5>
        <a:srgbClr val="4BACC6"/>
      </a:accent5>
      <a:accent6>
        <a:srgbClr val="DC6000"/>
      </a:accent6>
      <a:hlink>
        <a:srgbClr val="0000FF"/>
      </a:hlink>
      <a:folHlink>
        <a:srgbClr val="800080"/>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CALH_Chapter1_2015">
  <a:themeElements>
    <a:clrScheme name="Custom 9">
      <a:dk1>
        <a:sysClr val="windowText" lastClr="000000"/>
      </a:dk1>
      <a:lt1>
        <a:sysClr val="window" lastClr="FFFFFF"/>
      </a:lt1>
      <a:dk2>
        <a:srgbClr val="A80000"/>
      </a:dk2>
      <a:lt2>
        <a:srgbClr val="EEECE1"/>
      </a:lt2>
      <a:accent1>
        <a:srgbClr val="A80000"/>
      </a:accent1>
      <a:accent2>
        <a:srgbClr val="0064A2"/>
      </a:accent2>
      <a:accent3>
        <a:srgbClr val="9BBB59"/>
      </a:accent3>
      <a:accent4>
        <a:srgbClr val="8064A2"/>
      </a:accent4>
      <a:accent5>
        <a:srgbClr val="4BACC6"/>
      </a:accent5>
      <a:accent6>
        <a:srgbClr val="DC6000"/>
      </a:accent6>
      <a:hlink>
        <a:srgbClr val="0000FF"/>
      </a:hlink>
      <a:folHlink>
        <a:srgbClr val="800080"/>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5_CALH_Chapter1_2015">
  <a:themeElements>
    <a:clrScheme name="Custom 9">
      <a:dk1>
        <a:sysClr val="windowText" lastClr="000000"/>
      </a:dk1>
      <a:lt1>
        <a:sysClr val="window" lastClr="FFFFFF"/>
      </a:lt1>
      <a:dk2>
        <a:srgbClr val="A80000"/>
      </a:dk2>
      <a:lt2>
        <a:srgbClr val="EEECE1"/>
      </a:lt2>
      <a:accent1>
        <a:srgbClr val="A80000"/>
      </a:accent1>
      <a:accent2>
        <a:srgbClr val="0064A2"/>
      </a:accent2>
      <a:accent3>
        <a:srgbClr val="9BBB59"/>
      </a:accent3>
      <a:accent4>
        <a:srgbClr val="8064A2"/>
      </a:accent4>
      <a:accent5>
        <a:srgbClr val="4BACC6"/>
      </a:accent5>
      <a:accent6>
        <a:srgbClr val="DC6000"/>
      </a:accent6>
      <a:hlink>
        <a:srgbClr val="0000FF"/>
      </a:hlink>
      <a:folHlink>
        <a:srgbClr val="800080"/>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_CALH_Chapter1_2015">
  <a:themeElements>
    <a:clrScheme name="Custom 9">
      <a:dk1>
        <a:sysClr val="windowText" lastClr="000000"/>
      </a:dk1>
      <a:lt1>
        <a:sysClr val="window" lastClr="FFFFFF"/>
      </a:lt1>
      <a:dk2>
        <a:srgbClr val="A80000"/>
      </a:dk2>
      <a:lt2>
        <a:srgbClr val="EEECE1"/>
      </a:lt2>
      <a:accent1>
        <a:srgbClr val="A80000"/>
      </a:accent1>
      <a:accent2>
        <a:srgbClr val="0064A2"/>
      </a:accent2>
      <a:accent3>
        <a:srgbClr val="9BBB59"/>
      </a:accent3>
      <a:accent4>
        <a:srgbClr val="8064A2"/>
      </a:accent4>
      <a:accent5>
        <a:srgbClr val="4BACC6"/>
      </a:accent5>
      <a:accent6>
        <a:srgbClr val="DC6000"/>
      </a:accent6>
      <a:hlink>
        <a:srgbClr val="0000FF"/>
      </a:hlink>
      <a:folHlink>
        <a:srgbClr val="800080"/>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D Banker 1">
  <a:themeElements>
    <a:clrScheme name="AD Banker (blue)">
      <a:dk1>
        <a:sysClr val="windowText" lastClr="000000"/>
      </a:dk1>
      <a:lt1>
        <a:sysClr val="window" lastClr="FFFFFF"/>
      </a:lt1>
      <a:dk2>
        <a:srgbClr val="1F497D"/>
      </a:dk2>
      <a:lt2>
        <a:srgbClr val="EEECE1"/>
      </a:lt2>
      <a:accent1>
        <a:srgbClr val="FF0000"/>
      </a:accent1>
      <a:accent2>
        <a:srgbClr val="00B050"/>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CALH_Chapter1_2015">
  <a:themeElements>
    <a:clrScheme name="Custom 9">
      <a:dk1>
        <a:sysClr val="windowText" lastClr="000000"/>
      </a:dk1>
      <a:lt1>
        <a:sysClr val="window" lastClr="FFFFFF"/>
      </a:lt1>
      <a:dk2>
        <a:srgbClr val="A80000"/>
      </a:dk2>
      <a:lt2>
        <a:srgbClr val="EEECE1"/>
      </a:lt2>
      <a:accent1>
        <a:srgbClr val="A80000"/>
      </a:accent1>
      <a:accent2>
        <a:srgbClr val="0064A2"/>
      </a:accent2>
      <a:accent3>
        <a:srgbClr val="9BBB59"/>
      </a:accent3>
      <a:accent4>
        <a:srgbClr val="8064A2"/>
      </a:accent4>
      <a:accent5>
        <a:srgbClr val="4BACC6"/>
      </a:accent5>
      <a:accent6>
        <a:srgbClr val="DC6000"/>
      </a:accent6>
      <a:hlink>
        <a:srgbClr val="0000FF"/>
      </a:hlink>
      <a:folHlink>
        <a:srgbClr val="800080"/>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AD Banker 1">
  <a:themeElements>
    <a:clrScheme name="AD Banker (blue)">
      <a:dk1>
        <a:sysClr val="windowText" lastClr="000000"/>
      </a:dk1>
      <a:lt1>
        <a:sysClr val="window" lastClr="FFFFFF"/>
      </a:lt1>
      <a:dk2>
        <a:srgbClr val="1F497D"/>
      </a:dk2>
      <a:lt2>
        <a:srgbClr val="EEECE1"/>
      </a:lt2>
      <a:accent1>
        <a:srgbClr val="FF0000"/>
      </a:accent1>
      <a:accent2>
        <a:srgbClr val="00B050"/>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1_Concourse">
  <a:themeElements>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3_AD Banker 1">
  <a:themeElements>
    <a:clrScheme name="AD Banker (blue)">
      <a:dk1>
        <a:sysClr val="windowText" lastClr="000000"/>
      </a:dk1>
      <a:lt1>
        <a:sysClr val="window" lastClr="FFFFFF"/>
      </a:lt1>
      <a:dk2>
        <a:srgbClr val="1F497D"/>
      </a:dk2>
      <a:lt2>
        <a:srgbClr val="EEECE1"/>
      </a:lt2>
      <a:accent1>
        <a:srgbClr val="FF0000"/>
      </a:accent1>
      <a:accent2>
        <a:srgbClr val="00B050"/>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4_AD Banker 1">
  <a:themeElements>
    <a:clrScheme name="AD Banker (purple)">
      <a:dk1>
        <a:srgbClr val="292934"/>
      </a:dk1>
      <a:lt1>
        <a:srgbClr val="FFFFFF"/>
      </a:lt1>
      <a:dk2>
        <a:srgbClr val="8F00D6"/>
      </a:dk2>
      <a:lt2>
        <a:srgbClr val="EEECE1"/>
      </a:lt2>
      <a:accent1>
        <a:srgbClr val="C00000"/>
      </a:accent1>
      <a:accent2>
        <a:srgbClr val="00B0F0"/>
      </a:accent2>
      <a:accent3>
        <a:srgbClr val="8F00D6"/>
      </a:accent3>
      <a:accent4>
        <a:srgbClr val="FFC000"/>
      </a:accent4>
      <a:accent5>
        <a:srgbClr val="00B050"/>
      </a:accent5>
      <a:accent6>
        <a:srgbClr val="33CC33"/>
      </a:accent6>
      <a:hlink>
        <a:srgbClr val="00B0F0"/>
      </a:hlink>
      <a:folHlink>
        <a:srgbClr val="2F75F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xml><?xml version="1.0" encoding="utf-8"?>
<a:theme xmlns:a="http://schemas.openxmlformats.org/drawingml/2006/main" name="1_CALH_Chapter1_2015">
  <a:themeElements>
    <a:clrScheme name="Custom 9">
      <a:dk1>
        <a:sysClr val="windowText" lastClr="000000"/>
      </a:dk1>
      <a:lt1>
        <a:sysClr val="window" lastClr="FFFFFF"/>
      </a:lt1>
      <a:dk2>
        <a:srgbClr val="A80000"/>
      </a:dk2>
      <a:lt2>
        <a:srgbClr val="EEECE1"/>
      </a:lt2>
      <a:accent1>
        <a:srgbClr val="A80000"/>
      </a:accent1>
      <a:accent2>
        <a:srgbClr val="0064A2"/>
      </a:accent2>
      <a:accent3>
        <a:srgbClr val="9BBB59"/>
      </a:accent3>
      <a:accent4>
        <a:srgbClr val="8064A2"/>
      </a:accent4>
      <a:accent5>
        <a:srgbClr val="4BACC6"/>
      </a:accent5>
      <a:accent6>
        <a:srgbClr val="DC6000"/>
      </a:accent6>
      <a:hlink>
        <a:srgbClr val="0000FF"/>
      </a:hlink>
      <a:folHlink>
        <a:srgbClr val="800080"/>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1.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2.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3.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4.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5.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6.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7.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8.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9.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0.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1.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9.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AD Banker 1</Template>
  <TotalTime>6280</TotalTime>
  <Words>6999</Words>
  <Application>Microsoft Office PowerPoint</Application>
  <PresentationFormat>On-screen Show (4:3)</PresentationFormat>
  <Paragraphs>421</Paragraphs>
  <Slides>32</Slides>
  <Notes>32</Notes>
  <HiddenSlides>0</HiddenSlides>
  <MMClips>0</MMClips>
  <ScaleCrop>false</ScaleCrop>
  <HeadingPairs>
    <vt:vector size="6" baseType="variant">
      <vt:variant>
        <vt:lpstr>Fonts Used</vt:lpstr>
      </vt:variant>
      <vt:variant>
        <vt:i4>10</vt:i4>
      </vt:variant>
      <vt:variant>
        <vt:lpstr>Theme</vt:lpstr>
      </vt:variant>
      <vt:variant>
        <vt:i4>18</vt:i4>
      </vt:variant>
      <vt:variant>
        <vt:lpstr>Slide Titles</vt:lpstr>
      </vt:variant>
      <vt:variant>
        <vt:i4>32</vt:i4>
      </vt:variant>
    </vt:vector>
  </HeadingPairs>
  <TitlesOfParts>
    <vt:vector size="60" baseType="lpstr">
      <vt:lpstr>MS PGothic</vt:lpstr>
      <vt:lpstr>Arial</vt:lpstr>
      <vt:lpstr>Calibri</vt:lpstr>
      <vt:lpstr>Century Gothic</vt:lpstr>
      <vt:lpstr>Lucida Sans Unicode</vt:lpstr>
      <vt:lpstr>Open Sans</vt:lpstr>
      <vt:lpstr>Verdana</vt:lpstr>
      <vt:lpstr>Wingdings</vt:lpstr>
      <vt:lpstr>Wingdings 2</vt:lpstr>
      <vt:lpstr>Wingdings 3</vt:lpstr>
      <vt:lpstr>AD Banker 1</vt:lpstr>
      <vt:lpstr>Concourse</vt:lpstr>
      <vt:lpstr>1_AD Banker 1</vt:lpstr>
      <vt:lpstr>CALH_Chapter1_2015</vt:lpstr>
      <vt:lpstr>2_AD Banker 1</vt:lpstr>
      <vt:lpstr>1_Concourse</vt:lpstr>
      <vt:lpstr>3_AD Banker 1</vt:lpstr>
      <vt:lpstr>4_AD Banker 1</vt:lpstr>
      <vt:lpstr>1_CALH_Chapter1_2015</vt:lpstr>
      <vt:lpstr>CALH_Chapter1_7_17_2015</vt:lpstr>
      <vt:lpstr>Office Theme</vt:lpstr>
      <vt:lpstr>5_Office Theme</vt:lpstr>
      <vt:lpstr>3_Office Theme</vt:lpstr>
      <vt:lpstr>2_CALH_Chapter1_2015</vt:lpstr>
      <vt:lpstr>3_CALH_Chapter1_2015</vt:lpstr>
      <vt:lpstr>4_CALH_Chapter1_2015</vt:lpstr>
      <vt:lpstr>5_CALH_Chapter1_2015</vt:lpstr>
      <vt:lpstr>6_CALH_Chapter1_2015</vt:lpstr>
      <vt:lpstr>Chapter 13</vt:lpstr>
      <vt:lpstr>Overview</vt:lpstr>
      <vt:lpstr>Group Health Insurance Characteristics</vt:lpstr>
      <vt:lpstr>Group Health Insurance Characteristics</vt:lpstr>
      <vt:lpstr>Large Group Underwriting Process</vt:lpstr>
      <vt:lpstr>Large Group Underwriting Process</vt:lpstr>
      <vt:lpstr>Large Group Underwriting Process</vt:lpstr>
      <vt:lpstr>Large Group Underwriting Process</vt:lpstr>
      <vt:lpstr>Large Group Underwriting Process</vt:lpstr>
      <vt:lpstr>Group Policy Provisions</vt:lpstr>
      <vt:lpstr>Group Policy Provisions</vt:lpstr>
      <vt:lpstr>Group Policy Provisions</vt:lpstr>
      <vt:lpstr>Group Policy Provisions</vt:lpstr>
      <vt:lpstr>Group Policy Provisions</vt:lpstr>
      <vt:lpstr>Group Insurance Market</vt:lpstr>
      <vt:lpstr>Group Policy Provisions</vt:lpstr>
      <vt:lpstr>Group Policy Provisions</vt:lpstr>
      <vt:lpstr>Group Policy Provisions</vt:lpstr>
      <vt:lpstr>Types of Eligible Groups</vt:lpstr>
      <vt:lpstr>Employment - Related Groups</vt:lpstr>
      <vt:lpstr>Employer-Related Groups</vt:lpstr>
      <vt:lpstr>Employer-Related Groups</vt:lpstr>
      <vt:lpstr>Types of Eligible Groups</vt:lpstr>
      <vt:lpstr>Replacement of Group Health</vt:lpstr>
      <vt:lpstr>Replacement of Group Health</vt:lpstr>
      <vt:lpstr>Small Group Health Insurance</vt:lpstr>
      <vt:lpstr>Consolidated Omnibus Budget Reconciliation Act (COBRA)</vt:lpstr>
      <vt:lpstr>Consolidated Omnibus Budget Reconciliation Act (COBRA)</vt:lpstr>
      <vt:lpstr>Cal-COBRA</vt:lpstr>
      <vt:lpstr>Health Insurance Portability and Accountability Act (HIPAA)</vt:lpstr>
      <vt:lpstr>Federal Regulation of Group Insurance</vt:lpstr>
      <vt:lpstr>Federal Regulation of Group Insurance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Life &amp; Health</dc:title>
  <dc:creator>Dave</dc:creator>
  <cp:lastModifiedBy>BobW</cp:lastModifiedBy>
  <cp:revision>350</cp:revision>
  <dcterms:created xsi:type="dcterms:W3CDTF">2011-02-18T23:42:54Z</dcterms:created>
  <dcterms:modified xsi:type="dcterms:W3CDTF">2015-08-05T21:54:04Z</dcterms:modified>
</cp:coreProperties>
</file>